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91" r:id="rId14"/>
    <p:sldId id="271" r:id="rId15"/>
    <p:sldId id="272" r:id="rId16"/>
    <p:sldId id="273" r:id="rId17"/>
    <p:sldId id="274" r:id="rId18"/>
    <p:sldId id="294" r:id="rId19"/>
    <p:sldId id="292" r:id="rId20"/>
    <p:sldId id="277" r:id="rId21"/>
    <p:sldId id="293" r:id="rId22"/>
    <p:sldId id="279" r:id="rId23"/>
    <p:sldId id="280" r:id="rId24"/>
    <p:sldId id="281" r:id="rId25"/>
    <p:sldId id="282" r:id="rId26"/>
    <p:sldId id="283" r:id="rId27"/>
    <p:sldId id="287" r:id="rId28"/>
    <p:sldId id="288" r:id="rId29"/>
    <p:sldId id="289" r:id="rId30"/>
    <p:sldId id="290" r:id="rId31"/>
    <p:sldId id="262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837"/>
    <a:srgbClr val="3DA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B5C94-4D4C-053B-1A60-F235D8D82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5D7E6D-D528-91B8-82F2-5373A750F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A2A1CD-2808-3867-DD87-21C575C33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425A22-D5EB-6EDB-909C-642AAF24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4A2768-573C-E846-94CF-B3959675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28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63F77-3901-DAB2-D702-61B70C2F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C3C984-B5C5-2EA6-F257-6FC4BB835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5786FA-EFDA-1D59-6B06-909152EB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F6A450-6B07-4B0A-B962-4CD7F9D6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76743-E08D-3D14-27DB-42E1F9FD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578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41492F-1535-9F01-0655-167023230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A29C70-12C5-9BD8-5282-2B06813E2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1DED65-F124-0CDE-D81E-BDA71A66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EC057A-725E-B008-D9DE-0BDD049C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4350BC-E1F1-6523-CE4C-87102339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120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140B8-9710-B87E-FC1A-35F7E34A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9897B8-4945-5A90-FE4E-860B52956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1BD8E9-3F8A-C840-8138-81682E16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29C64C-95BD-4784-FC5B-E9E72651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00AC0-5616-11C8-C903-9A08C74BE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16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DF135-01F3-14A8-D65E-B14851E8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EC1FE0-3EA7-9750-ED78-63B96F185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FC1315-CFB5-7E59-7CF3-C4F27823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61EE6E-9682-1CDD-E94A-95F6E656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030CC4-B041-0605-E685-FB9BC160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557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83A49-D7C8-EAC1-B9DD-8BE7D0E4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BC0B4E-9E7A-4AD0-712A-3CDB549A8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22347B-C08E-FF18-D081-B09B923EC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F3B8DD-C9A1-5D36-329B-46E04AED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866238-67D1-CEE6-3EC8-595C9CAC9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9779C5-2832-D875-19B4-764463E3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11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101AC-DD3F-2703-26B1-05E990C8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42F891-3F5A-9669-A8FB-1D8228770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1C4806-2279-DEEC-465D-0B8148689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2495F3-26AC-1A84-27EC-BD19A89B4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FB49CC-F1C7-3144-0664-B140B35D4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1E665DE-CF96-739B-8C92-97B48FB4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D5ABFA1-DDE2-F932-70C5-30680CD2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5CE8B5-45B1-608F-8529-C17FED4C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10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B83B9-BBDA-FC00-72D3-6A50C403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DD99E9-E043-37EC-088C-6D343D030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F1BDF05-E355-C0E1-346D-A8BEBAA8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32D150-C3A4-47AA-5E28-841DA91E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67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13A7176-BCC7-F4F9-2589-26424DA6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2E2C70-B818-98A6-9D27-2404E2D31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AB4953-D868-F263-4B31-AF3ACAAC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613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E31C3-CF90-C3CD-0FE0-F96C4EE04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F2CD31-CF8A-BF8C-45F8-52E6A8DC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DC66CF-1E1D-3D93-B386-DBA4172FF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8CE254-5614-1341-85FD-E3CA1251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F8904A-AF94-7D9D-CD00-039BC92B5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B549D5-5714-A856-E9A6-F3230F9C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23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F3E62-9D84-11C2-590B-4F5FDD7E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82A3FB-7E16-6A1D-7F9A-1C3BE7292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B0240-ED0D-6CA1-BC04-30B1657B1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E8536E-E0E6-EA0F-0D16-7F55FA5F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7D8880-FFD5-D1DE-6093-DAA0BC68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49875D-65D6-6207-00B3-A34B64F5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32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A8B04B-1705-5E4E-934C-1A1CF7F1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E91027-CD60-06EC-1758-2EE12CA26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F79500-4E6F-66AE-BE21-4C3FC6BF7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3CCC3-DA5C-4AC6-87EC-4646BA6B0460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831FA-4551-1F8C-EC32-711BC165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7F77EA-DBF3-FB53-C0B7-0EEE7F5E0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B546-306F-4EFB-9348-6209F0474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1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3" Type="http://schemas.microsoft.com/office/2007/relationships/media" Target="../media/media2.mp4"/><Relationship Id="rId7" Type="http://schemas.microsoft.com/office/2007/relationships/media" Target="../media/media4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1.png"/><Relationship Id="rId5" Type="http://schemas.openxmlformats.org/officeDocument/2006/relationships/image" Target="../media/image35.png"/><Relationship Id="rId4" Type="http://schemas.openxmlformats.org/officeDocument/2006/relationships/image" Target="../media/image5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10" Type="http://schemas.openxmlformats.org/officeDocument/2006/relationships/image" Target="../media/image35.pn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13" Type="http://schemas.openxmlformats.org/officeDocument/2006/relationships/image" Target="../media/image79.jpg"/><Relationship Id="rId18" Type="http://schemas.openxmlformats.org/officeDocument/2006/relationships/image" Target="../media/image84.jpg"/><Relationship Id="rId3" Type="http://schemas.openxmlformats.org/officeDocument/2006/relationships/image" Target="../media/image69.jpg"/><Relationship Id="rId21" Type="http://schemas.openxmlformats.org/officeDocument/2006/relationships/image" Target="../media/image86.jpg"/><Relationship Id="rId7" Type="http://schemas.openxmlformats.org/officeDocument/2006/relationships/image" Target="../media/image73.jpg"/><Relationship Id="rId12" Type="http://schemas.openxmlformats.org/officeDocument/2006/relationships/image" Target="../media/image78.jpg"/><Relationship Id="rId17" Type="http://schemas.openxmlformats.org/officeDocument/2006/relationships/image" Target="../media/image83.jpg"/><Relationship Id="rId2" Type="http://schemas.openxmlformats.org/officeDocument/2006/relationships/image" Target="../media/image68.jpg"/><Relationship Id="rId16" Type="http://schemas.openxmlformats.org/officeDocument/2006/relationships/image" Target="../media/image82.jp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7.jpg"/><Relationship Id="rId5" Type="http://schemas.openxmlformats.org/officeDocument/2006/relationships/image" Target="../media/image71.jpg"/><Relationship Id="rId15" Type="http://schemas.openxmlformats.org/officeDocument/2006/relationships/image" Target="../media/image81.jpg"/><Relationship Id="rId10" Type="http://schemas.openxmlformats.org/officeDocument/2006/relationships/image" Target="../media/image76.jpg"/><Relationship Id="rId19" Type="http://schemas.openxmlformats.org/officeDocument/2006/relationships/image" Target="../media/image85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Relationship Id="rId14" Type="http://schemas.openxmlformats.org/officeDocument/2006/relationships/image" Target="../media/image80.jpg"/><Relationship Id="rId22" Type="http://schemas.openxmlformats.org/officeDocument/2006/relationships/image" Target="../media/image8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3.png"/><Relationship Id="rId5" Type="http://schemas.openxmlformats.org/officeDocument/2006/relationships/image" Target="../media/image35.png"/><Relationship Id="rId4" Type="http://schemas.openxmlformats.org/officeDocument/2006/relationships/image" Target="../media/image9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9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02.jpg"/><Relationship Id="rId4" Type="http://schemas.openxmlformats.org/officeDocument/2006/relationships/image" Target="../media/image10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13" Type="http://schemas.openxmlformats.org/officeDocument/2006/relationships/image" Target="../media/image114.jpeg"/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12" Type="http://schemas.openxmlformats.org/officeDocument/2006/relationships/image" Target="../media/image113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11" Type="http://schemas.openxmlformats.org/officeDocument/2006/relationships/image" Target="../media/image112.jpeg"/><Relationship Id="rId5" Type="http://schemas.openxmlformats.org/officeDocument/2006/relationships/image" Target="../media/image106.jpeg"/><Relationship Id="rId10" Type="http://schemas.openxmlformats.org/officeDocument/2006/relationships/image" Target="../media/image111.jpe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18" Type="http://schemas.openxmlformats.org/officeDocument/2006/relationships/image" Target="../media/image3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17" Type="http://schemas.openxmlformats.org/officeDocument/2006/relationships/image" Target="../media/image33.jpg"/><Relationship Id="rId2" Type="http://schemas.openxmlformats.org/officeDocument/2006/relationships/image" Target="../media/image18.jpg"/><Relationship Id="rId16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19" Type="http://schemas.openxmlformats.org/officeDocument/2006/relationships/image" Target="../media/image35.pn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2" Type="http://schemas.openxmlformats.org/officeDocument/2006/relationships/image" Target="../media/image36.jp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5" Type="http://schemas.openxmlformats.org/officeDocument/2006/relationships/image" Target="../media/image39.jpg"/><Relationship Id="rId15" Type="http://schemas.openxmlformats.org/officeDocument/2006/relationships/image" Target="../media/image4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image" Target="../media/image4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1.png"/><Relationship Id="rId5" Type="http://schemas.openxmlformats.org/officeDocument/2006/relationships/image" Target="../media/image35.png"/><Relationship Id="rId4" Type="http://schemas.openxmlformats.org/officeDocument/2006/relationships/image" Target="../media/image5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EE56F62-53AC-7030-A6C2-777A37E05B2A}"/>
              </a:ext>
            </a:extLst>
          </p:cNvPr>
          <p:cNvSpPr/>
          <p:nvPr/>
        </p:nvSpPr>
        <p:spPr>
          <a:xfrm>
            <a:off x="1" y="0"/>
            <a:ext cx="12191998" cy="981071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235463A-5808-C256-EF02-99F8D3C22E67}"/>
              </a:ext>
            </a:extLst>
          </p:cNvPr>
          <p:cNvSpPr txBox="1"/>
          <p:nvPr/>
        </p:nvSpPr>
        <p:spPr>
          <a:xfrm>
            <a:off x="1" y="224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 que um sistema?</a:t>
            </a:r>
          </a:p>
        </p:txBody>
      </p:sp>
      <p:pic>
        <p:nvPicPr>
          <p:cNvPr id="6" name="39">
            <a:hlinkClick r:id="" action="ppaction://media"/>
            <a:extLst>
              <a:ext uri="{FF2B5EF4-FFF2-40B4-BE49-F238E27FC236}">
                <a16:creationId xmlns:a16="http://schemas.microsoft.com/office/drawing/2014/main" id="{298D68D2-2D74-0A91-5393-AFC02A7170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t="14969" r="9458" b="15488"/>
          <a:stretch/>
        </p:blipFill>
        <p:spPr>
          <a:xfrm>
            <a:off x="101419" y="1858880"/>
            <a:ext cx="2241223" cy="1540891"/>
          </a:xfrm>
          <a:prstGeom prst="rect">
            <a:avLst/>
          </a:prstGeom>
          <a:ln>
            <a:noFill/>
          </a:ln>
        </p:spPr>
      </p:pic>
      <p:pic>
        <p:nvPicPr>
          <p:cNvPr id="7" name="85,6">
            <a:hlinkClick r:id="" action="ppaction://media"/>
            <a:extLst>
              <a:ext uri="{FF2B5EF4-FFF2-40B4-BE49-F238E27FC236}">
                <a16:creationId xmlns:a16="http://schemas.microsoft.com/office/drawing/2014/main" id="{252487C3-0F68-BC03-5D41-D3A8B7E4DA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t="11232" b="21672"/>
          <a:stretch/>
        </p:blipFill>
        <p:spPr>
          <a:xfrm>
            <a:off x="2793225" y="2752188"/>
            <a:ext cx="2517996" cy="1731178"/>
          </a:xfrm>
          <a:prstGeom prst="rect">
            <a:avLst/>
          </a:prstGeom>
          <a:ln>
            <a:noFill/>
          </a:ln>
        </p:spPr>
      </p:pic>
      <p:pic>
        <p:nvPicPr>
          <p:cNvPr id="11" name="85,9">
            <a:hlinkClick r:id="" action="ppaction://media"/>
            <a:extLst>
              <a:ext uri="{FF2B5EF4-FFF2-40B4-BE49-F238E27FC236}">
                <a16:creationId xmlns:a16="http://schemas.microsoft.com/office/drawing/2014/main" id="{AED69CAB-6A31-B7A4-5007-E0395ACB2CE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t="13048" r="10178" b="22972"/>
          <a:stretch/>
        </p:blipFill>
        <p:spPr>
          <a:xfrm>
            <a:off x="5761804" y="1600210"/>
            <a:ext cx="2465524" cy="1799561"/>
          </a:xfrm>
          <a:prstGeom prst="rect">
            <a:avLst/>
          </a:prstGeom>
          <a:ln>
            <a:noFill/>
          </a:ln>
        </p:spPr>
      </p:pic>
      <p:pic>
        <p:nvPicPr>
          <p:cNvPr id="12" name="89_6">
            <a:hlinkClick r:id="" action="ppaction://media"/>
            <a:extLst>
              <a:ext uri="{FF2B5EF4-FFF2-40B4-BE49-F238E27FC236}">
                <a16:creationId xmlns:a16="http://schemas.microsoft.com/office/drawing/2014/main" id="{D5F710A9-608D-197A-C060-4096FA31B53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0"/>
          <a:srcRect t="14868" r="10178" b="21152"/>
          <a:stretch/>
        </p:blipFill>
        <p:spPr>
          <a:xfrm>
            <a:off x="8971205" y="2523459"/>
            <a:ext cx="2772000" cy="202325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1ED1E1-A645-6AA5-BCA1-57C8718B7A93}"/>
              </a:ext>
            </a:extLst>
          </p:cNvPr>
          <p:cNvSpPr txBox="1"/>
          <p:nvPr/>
        </p:nvSpPr>
        <p:spPr>
          <a:xfrm>
            <a:off x="176192" y="3164626"/>
            <a:ext cx="1978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Milhões</a:t>
            </a:r>
            <a:b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pedidos</a:t>
            </a:r>
          </a:p>
          <a:p>
            <a:pPr algn="ctr"/>
            <a:endParaRPr lang="pt-BR" sz="24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2EA6816-9C41-1593-AE43-43FA8FCB8383}"/>
              </a:ext>
            </a:extLst>
          </p:cNvPr>
          <p:cNvSpPr txBox="1"/>
          <p:nvPr/>
        </p:nvSpPr>
        <p:spPr>
          <a:xfrm>
            <a:off x="105506" y="3947700"/>
            <a:ext cx="1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em</a:t>
            </a:r>
            <a:r>
              <a:rPr lang="pt-BR" sz="18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pt-BR" sz="24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2019</a:t>
            </a:r>
            <a:endParaRPr lang="pt-BR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C16A38-7DBE-3AEA-E806-26C3C96CE246}"/>
              </a:ext>
            </a:extLst>
          </p:cNvPr>
          <p:cNvSpPr txBox="1"/>
          <p:nvPr/>
        </p:nvSpPr>
        <p:spPr>
          <a:xfrm>
            <a:off x="3044167" y="4361014"/>
            <a:ext cx="1978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Milhões</a:t>
            </a:r>
            <a:b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pedidos</a:t>
            </a:r>
          </a:p>
          <a:p>
            <a:pPr algn="ctr"/>
            <a:endParaRPr lang="pt-BR" sz="24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641AA7-F4FB-82F5-FEAD-3C09A29BAA5C}"/>
              </a:ext>
            </a:extLst>
          </p:cNvPr>
          <p:cNvSpPr txBox="1"/>
          <p:nvPr/>
        </p:nvSpPr>
        <p:spPr>
          <a:xfrm>
            <a:off x="2973481" y="5144088"/>
            <a:ext cx="1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em</a:t>
            </a:r>
            <a:r>
              <a:rPr lang="pt-BR" sz="18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pt-BR" sz="24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2020</a:t>
            </a:r>
            <a:endParaRPr lang="pt-BR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2D1B94-3BB4-6FDE-1C25-E79D53C8D5D5}"/>
              </a:ext>
            </a:extLst>
          </p:cNvPr>
          <p:cNvSpPr txBox="1"/>
          <p:nvPr/>
        </p:nvSpPr>
        <p:spPr>
          <a:xfrm>
            <a:off x="6068933" y="3238627"/>
            <a:ext cx="1978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Milhões</a:t>
            </a:r>
            <a:b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pedidos</a:t>
            </a:r>
          </a:p>
          <a:p>
            <a:pPr algn="ctr"/>
            <a:endParaRPr lang="pt-BR" sz="24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88283C3-33FC-28F4-1787-2CF8338D4297}"/>
              </a:ext>
            </a:extLst>
          </p:cNvPr>
          <p:cNvSpPr txBox="1"/>
          <p:nvPr/>
        </p:nvSpPr>
        <p:spPr>
          <a:xfrm>
            <a:off x="5998247" y="4021701"/>
            <a:ext cx="1874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em</a:t>
            </a:r>
            <a:r>
              <a:rPr lang="pt-BR" sz="18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pt-BR" sz="24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2021</a:t>
            </a:r>
            <a:endParaRPr lang="pt-BR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6B0DF7-7C35-77C9-B629-2E73089B1609}"/>
              </a:ext>
            </a:extLst>
          </p:cNvPr>
          <p:cNvSpPr txBox="1"/>
          <p:nvPr/>
        </p:nvSpPr>
        <p:spPr>
          <a:xfrm>
            <a:off x="9369128" y="4360378"/>
            <a:ext cx="1978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Milhões</a:t>
            </a:r>
            <a:b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pedidos</a:t>
            </a:r>
          </a:p>
          <a:p>
            <a:pPr algn="ctr"/>
            <a:endParaRPr lang="pt-BR" sz="24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E6210A4-56FD-1896-DF20-15DA9A6EC237}"/>
              </a:ext>
            </a:extLst>
          </p:cNvPr>
          <p:cNvSpPr txBox="1"/>
          <p:nvPr/>
        </p:nvSpPr>
        <p:spPr>
          <a:xfrm>
            <a:off x="9298442" y="5143452"/>
            <a:ext cx="187465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em</a:t>
            </a:r>
            <a:r>
              <a:rPr lang="pt-BR" sz="18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pt-BR" sz="24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2022</a:t>
            </a:r>
            <a:br>
              <a:rPr lang="pt-BR" sz="24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14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(2º trimestre)</a:t>
            </a:r>
            <a:endParaRPr lang="pt-BR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1761C45-02EF-696B-A033-F18C6099A941}"/>
              </a:ext>
            </a:extLst>
          </p:cNvPr>
          <p:cNvSpPr txBox="1"/>
          <p:nvPr/>
        </p:nvSpPr>
        <p:spPr>
          <a:xfrm>
            <a:off x="3877534" y="6368606"/>
            <a:ext cx="3952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Dados da empresa </a:t>
            </a:r>
            <a:r>
              <a:rPr lang="pt-BR" sz="1400" b="1" dirty="0" err="1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Neotrust</a:t>
            </a:r>
            <a:endParaRPr lang="pt-BR" sz="14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9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0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0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556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3DB37FA-E1EB-19E6-42B8-A03C2694A6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59" y="954418"/>
            <a:ext cx="8352902" cy="54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D8E33DD-74C1-2317-3506-21DBF5A6B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59" y="954418"/>
            <a:ext cx="8353854" cy="54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9AEF7FA-5D0B-EDEA-ACE3-CE540A4EF13C}"/>
              </a:ext>
            </a:extLst>
          </p:cNvPr>
          <p:cNvSpPr txBox="1"/>
          <p:nvPr/>
        </p:nvSpPr>
        <p:spPr>
          <a:xfrm>
            <a:off x="283143" y="1588104"/>
            <a:ext cx="1763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E-mail link cadastrar +</a:t>
            </a:r>
          </a:p>
          <a:p>
            <a:r>
              <a:rPr lang="pt-BR" dirty="0"/>
              <a:t>E-mail senha irregular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CBE2AFFA-18A5-8D98-3035-C1034AEF8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79565"/>
            <a:ext cx="975367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9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F660808-AA81-06E4-609A-A490BAB16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02" y="939978"/>
            <a:ext cx="8352902" cy="540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90F9803-882F-E9AC-359F-FEB6D74E9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02" y="939978"/>
            <a:ext cx="8352902" cy="54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BFB7D9-D141-4F91-3938-1FF7662D70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02" y="939978"/>
            <a:ext cx="8352902" cy="540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7F7B4CB-E8B8-5B71-F61E-7B2A3F8B1E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02" y="939978"/>
            <a:ext cx="8352902" cy="540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127E0D3-FEAD-C687-E415-7CCC2C2D9B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02" y="939978"/>
            <a:ext cx="8352902" cy="540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B1C1DEB-B8B3-337D-A1B1-7A4A3DD0FCCB}"/>
              </a:ext>
            </a:extLst>
          </p:cNvPr>
          <p:cNvSpPr txBox="1"/>
          <p:nvPr/>
        </p:nvSpPr>
        <p:spPr>
          <a:xfrm>
            <a:off x="283143" y="1533240"/>
            <a:ext cx="1763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Menu Agendamento +</a:t>
            </a:r>
          </a:p>
          <a:p>
            <a:r>
              <a:rPr lang="pt-BR" dirty="0"/>
              <a:t>Solicitação Agendamento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4C923257-5411-CF8C-46EE-C76E52662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7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F7ABA6B-B7E0-F8BD-BF11-5B0B62A084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9" t="-84" r="-248" b="91107"/>
          <a:stretch/>
        </p:blipFill>
        <p:spPr bwMode="auto">
          <a:xfrm>
            <a:off x="283143" y="2799031"/>
            <a:ext cx="4213437" cy="18535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91F85FB-0755-5AD4-C32A-ED70D6E707A7}"/>
              </a:ext>
            </a:extLst>
          </p:cNvPr>
          <p:cNvSpPr txBox="1"/>
          <p:nvPr/>
        </p:nvSpPr>
        <p:spPr>
          <a:xfrm>
            <a:off x="283143" y="1533240"/>
            <a:ext cx="176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E-mail Liberação Empresa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B0DD2307-EE07-2202-2EFA-79397E757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2503ED6-2B75-159D-6B51-ACC1E1F03F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9" t="9023" r="-248" b="77027"/>
          <a:stretch/>
        </p:blipFill>
        <p:spPr bwMode="auto">
          <a:xfrm>
            <a:off x="5291007" y="1841009"/>
            <a:ext cx="5639842" cy="3855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nstruEmp">
            <a:hlinkClick r:id="" action="ppaction://media"/>
            <a:extLst>
              <a:ext uri="{FF2B5EF4-FFF2-40B4-BE49-F238E27FC236}">
                <a16:creationId xmlns:a16="http://schemas.microsoft.com/office/drawing/2014/main" id="{C302A828-8AFC-CAB3-B61A-AACB7E01FD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2432" y="2640900"/>
            <a:ext cx="4782312" cy="269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81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F7ABA6B-B7E0-F8BD-BF11-5B0B62A084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" t="23766" r="-1247" b="45140"/>
          <a:stretch/>
        </p:blipFill>
        <p:spPr bwMode="auto">
          <a:xfrm>
            <a:off x="2230815" y="2179571"/>
            <a:ext cx="2777279" cy="42318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91F85FB-0755-5AD4-C32A-ED70D6E707A7}"/>
              </a:ext>
            </a:extLst>
          </p:cNvPr>
          <p:cNvSpPr txBox="1"/>
          <p:nvPr/>
        </p:nvSpPr>
        <p:spPr>
          <a:xfrm>
            <a:off x="283143" y="1533240"/>
            <a:ext cx="176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E-mail Liberação Empresa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B0DD2307-EE07-2202-2EFA-79397E757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B02193E-A95D-BCE5-AD86-E23790F67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" t="55038" r="-914" b="13250"/>
          <a:stretch/>
        </p:blipFill>
        <p:spPr bwMode="auto">
          <a:xfrm>
            <a:off x="5528751" y="2179571"/>
            <a:ext cx="2777279" cy="4315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8021197-E4AB-B102-C2DE-F9D666B326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5" t="86952" r="-581"/>
          <a:stretch/>
        </p:blipFill>
        <p:spPr bwMode="auto">
          <a:xfrm>
            <a:off x="8598087" y="3339028"/>
            <a:ext cx="2777279" cy="17757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4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B2133505-27CE-B4BD-7D4C-5C0503C0C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54" y="968872"/>
            <a:ext cx="4047857" cy="540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292607E-ABD5-1924-E808-0B0DD48F6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54" y="968872"/>
            <a:ext cx="4047857" cy="540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2620768-C883-6CCA-DF4A-90BDC02EA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53" y="968872"/>
            <a:ext cx="4047857" cy="54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29F0FBA-488D-A911-B010-A02B26469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53" y="968872"/>
            <a:ext cx="4047857" cy="540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C590ECE-E71B-50DE-5687-3C99404CB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53" y="968872"/>
            <a:ext cx="4047857" cy="540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26B258D-63E7-7842-B256-D35768206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52" y="968872"/>
            <a:ext cx="4047857" cy="54000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9663395-C890-7CDC-F9FB-B043C3A77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51" y="968872"/>
            <a:ext cx="4047857" cy="540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9F2A6D6-0374-E636-9CCB-D34870F6C7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50" y="968872"/>
            <a:ext cx="4047857" cy="540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05D88B-0785-43C6-AC31-58F7FD4142F3}"/>
              </a:ext>
            </a:extLst>
          </p:cNvPr>
          <p:cNvSpPr txBox="1"/>
          <p:nvPr/>
        </p:nvSpPr>
        <p:spPr>
          <a:xfrm>
            <a:off x="283143" y="1533240"/>
            <a:ext cx="1763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Inicial Ler </a:t>
            </a:r>
            <a:r>
              <a:rPr lang="pt-BR" dirty="0" err="1"/>
              <a:t>Qrcode</a:t>
            </a:r>
            <a:r>
              <a:rPr lang="pt-BR" dirty="0"/>
              <a:t> Empresa + Ler </a:t>
            </a:r>
            <a:r>
              <a:rPr lang="pt-BR" dirty="0" err="1"/>
              <a:t>Qrcode</a:t>
            </a:r>
            <a:endParaRPr lang="pt-BR" dirty="0"/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26864A2D-ED44-4294-1AE5-980E929EC9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0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2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04A98B13-A61E-59F1-6212-7392D6755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9" y="880063"/>
            <a:ext cx="4047857" cy="5400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F0F66B7-386E-3DA8-0EE0-2C5EBF493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F98526C-EB87-91FB-7ACD-401FC2886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5FFFA561-8DFC-CF41-28AB-4F060F4BA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4F384AC-D858-B8A4-6F39-F083A0FF2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EA0C0325-7EE3-BA0F-182B-6395714F1D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E5C80751-BEEB-DC18-66D3-749C1E6B0B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22" y="880063"/>
            <a:ext cx="4055953" cy="5400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61AAA6AD-015E-12AC-A165-5C99260673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22" y="880063"/>
            <a:ext cx="4055953" cy="5400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19415147-1760-1C4B-7287-840A3FB5AE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8FA2C71E-D87D-0809-4955-31726D84E4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0A5374B-D323-F13A-56AA-FE839455A5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F86A7A2-EA28-9EDB-C3D7-44EE201FC3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D80F8439-A651-1AAC-AAB8-4CFDF3CE36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250CAFF2-FA78-63ED-FD32-4554AF623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561148B8-A625-C4F8-31A6-63EA80216D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21" y="880063"/>
            <a:ext cx="4047857" cy="5400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BF2115A-7D68-A2D9-E4A8-3CAC0B07EE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AC5B85CB-1492-77B3-ADC5-049711914E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88826442-D9D2-8407-D58D-3BA8CF1E09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8" y="880063"/>
            <a:ext cx="4047857" cy="540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279F2DC-DBD0-4090-AB7E-3F1D6695050E}"/>
              </a:ext>
            </a:extLst>
          </p:cNvPr>
          <p:cNvSpPr txBox="1"/>
          <p:nvPr/>
        </p:nvSpPr>
        <p:spPr>
          <a:xfrm>
            <a:off x="283143" y="1533240"/>
            <a:ext cx="1763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Menu Produto + Manter Produto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ABBA1DC7-369A-5CB8-03D4-73B6120376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  <p:pic>
        <p:nvPicPr>
          <p:cNvPr id="6" name="Imagem 5" descr="Interface gráfica do usuári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FCE1BC7-D1F0-2895-2AA6-B566CF8EA7C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21" y="880063"/>
            <a:ext cx="4047856" cy="5362991"/>
          </a:xfrm>
          <a:prstGeom prst="rect">
            <a:avLst/>
          </a:prstGeom>
        </p:spPr>
      </p:pic>
      <p:pic>
        <p:nvPicPr>
          <p:cNvPr id="8" name="Imagem 7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B5F6A8D-0618-9DE8-9F06-7B4B6BA10C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17" y="880063"/>
            <a:ext cx="40397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7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2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2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7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2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75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4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825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75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9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30A01E8-D214-A839-83EF-D0BEFABD62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0"/>
          <a:stretch/>
        </p:blipFill>
        <p:spPr>
          <a:xfrm>
            <a:off x="8527881" y="1569816"/>
            <a:ext cx="3261948" cy="2041800"/>
          </a:xfrm>
          <a:prstGeom prst="rect">
            <a:avLst/>
          </a:prstGeom>
        </p:spPr>
      </p:pic>
      <p:pic>
        <p:nvPicPr>
          <p:cNvPr id="14" name="Imagem 13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10FA7CAC-498F-9901-94F5-1A2965F027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 t="29861" r="12265" b="29699"/>
          <a:stretch/>
        </p:blipFill>
        <p:spPr>
          <a:xfrm>
            <a:off x="4383518" y="3125162"/>
            <a:ext cx="3103117" cy="32012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40F5166-29CD-ADFA-ACDE-1052117906BD}"/>
              </a:ext>
            </a:extLst>
          </p:cNvPr>
          <p:cNvSpPr txBox="1"/>
          <p:nvPr/>
        </p:nvSpPr>
        <p:spPr>
          <a:xfrm>
            <a:off x="283143" y="1533240"/>
            <a:ext cx="295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Enviar SMS </a:t>
            </a:r>
          </a:p>
          <a:p>
            <a:r>
              <a:rPr lang="pt-BR" dirty="0"/>
              <a:t>entrega confirmada + negada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36CA465E-5F97-B942-C267-8847308AA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  <p:pic>
        <p:nvPicPr>
          <p:cNvPr id="6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21F3B17-0D4B-35D5-0337-9105E6B7B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2" r="12153" b="70398"/>
          <a:stretch/>
        </p:blipFill>
        <p:spPr>
          <a:xfrm>
            <a:off x="4278222" y="1129120"/>
            <a:ext cx="3208413" cy="1810465"/>
          </a:xfrm>
          <a:prstGeom prst="rect">
            <a:avLst/>
          </a:prstGeom>
        </p:spPr>
      </p:pic>
      <p:pic>
        <p:nvPicPr>
          <p:cNvPr id="7" name="Imagem 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E3EFBD98-4FDA-223D-50DD-AB9AF7AD75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" t="70430" r="5926" b="2765"/>
          <a:stretch/>
        </p:blipFill>
        <p:spPr>
          <a:xfrm>
            <a:off x="8509593" y="3892166"/>
            <a:ext cx="3100148" cy="189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0035259-8DC4-7D72-3715-08FF32C42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07" y="919408"/>
            <a:ext cx="8244311" cy="54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E186C8-00AC-F4F3-9C29-6C92012F9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06" y="919408"/>
            <a:ext cx="8244311" cy="54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5CAB473-60EC-6DDA-9D9E-BA06628641E7}"/>
              </a:ext>
            </a:extLst>
          </p:cNvPr>
          <p:cNvSpPr txBox="1"/>
          <p:nvPr/>
        </p:nvSpPr>
        <p:spPr>
          <a:xfrm>
            <a:off x="283143" y="1533240"/>
            <a:ext cx="1609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Email tentativas restantes (cliente) + (empresa)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A73E8B82-7F0D-571D-85A1-A5707C931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60DA1FA-3C77-A01F-505C-40BD6154ED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9" b="-136"/>
          <a:stretch/>
        </p:blipFill>
        <p:spPr bwMode="auto">
          <a:xfrm>
            <a:off x="5316650" y="335849"/>
            <a:ext cx="1558700" cy="61863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1B7A8B-8E45-8F64-983A-9D01C5134F87}"/>
              </a:ext>
            </a:extLst>
          </p:cNvPr>
          <p:cNvSpPr txBox="1"/>
          <p:nvPr/>
        </p:nvSpPr>
        <p:spPr>
          <a:xfrm>
            <a:off x="283143" y="1533240"/>
            <a:ext cx="160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Email liberação Cliente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26813BF1-B984-763E-2D86-17D8974C2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CACB26-06FB-BBCF-42F4-CFD6F2E4F4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9" b="88674"/>
          <a:stretch/>
        </p:blipFill>
        <p:spPr bwMode="auto">
          <a:xfrm>
            <a:off x="248300" y="2769935"/>
            <a:ext cx="2731105" cy="13181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35236C-77C1-4F41-3375-FAF121EF1D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6" b="70836"/>
          <a:stretch/>
        </p:blipFill>
        <p:spPr bwMode="auto">
          <a:xfrm>
            <a:off x="3369064" y="1871031"/>
            <a:ext cx="5345168" cy="3742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649C48C-A230-87BA-D254-1DD9DE3BE9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4" b="30391"/>
          <a:stretch/>
        </p:blipFill>
        <p:spPr bwMode="auto">
          <a:xfrm>
            <a:off x="9687960" y="2196252"/>
            <a:ext cx="1947715" cy="3092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video_instrucao_cliente">
            <a:hlinkClick r:id="" action="ppaction://media"/>
            <a:extLst>
              <a:ext uri="{FF2B5EF4-FFF2-40B4-BE49-F238E27FC236}">
                <a16:creationId xmlns:a16="http://schemas.microsoft.com/office/drawing/2014/main" id="{91AD974E-279E-51B0-F914-637792A30B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7254" y="2639406"/>
            <a:ext cx="4660926" cy="26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7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067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61B7A8B-8E45-8F64-983A-9D01C5134F87}"/>
              </a:ext>
            </a:extLst>
          </p:cNvPr>
          <p:cNvSpPr txBox="1"/>
          <p:nvPr/>
        </p:nvSpPr>
        <p:spPr>
          <a:xfrm>
            <a:off x="283143" y="1533240"/>
            <a:ext cx="160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Email liberação Cliente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26813BF1-B984-763E-2D86-17D8974C2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649C48C-A230-87BA-D254-1DD9DE3BE9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11" b="13744"/>
          <a:stretch/>
        </p:blipFill>
        <p:spPr bwMode="auto">
          <a:xfrm>
            <a:off x="877575" y="2579570"/>
            <a:ext cx="4732128" cy="2999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EAD20A9-8618-790C-2A5E-06EDF4050E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" t="86613" r="199"/>
          <a:stretch/>
        </p:blipFill>
        <p:spPr bwMode="auto">
          <a:xfrm>
            <a:off x="6691054" y="2835781"/>
            <a:ext cx="4732128" cy="2486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73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_vetor 2">
            <a:hlinkClick r:id="" action="ppaction://media"/>
            <a:extLst>
              <a:ext uri="{FF2B5EF4-FFF2-40B4-BE49-F238E27FC236}">
                <a16:creationId xmlns:a16="http://schemas.microsoft.com/office/drawing/2014/main" id="{31B283E6-9D5C-4B2C-08F8-755C05028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8665" y="1498340"/>
            <a:ext cx="4087197" cy="4188115"/>
          </a:xfrm>
          <a:prstGeom prst="rect">
            <a:avLst/>
          </a:prstGeom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247DC8A-D6FF-A000-B44A-05F10249E158}"/>
              </a:ext>
            </a:extLst>
          </p:cNvPr>
          <p:cNvSpPr txBox="1"/>
          <p:nvPr/>
        </p:nvSpPr>
        <p:spPr>
          <a:xfrm>
            <a:off x="4875369" y="1051990"/>
            <a:ext cx="6932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Sistema de Distribuição e Entrega</a:t>
            </a:r>
          </a:p>
          <a:p>
            <a:pPr algn="ctr"/>
            <a:r>
              <a:rPr lang="pt-BR" sz="2800" b="1" dirty="0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de Produtos em Carros Autônomos</a:t>
            </a:r>
            <a:endParaRPr lang="pt-BR" sz="2800" b="1" dirty="0">
              <a:solidFill>
                <a:srgbClr val="35383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57CC30-A498-80FC-386E-18F48C590364}"/>
              </a:ext>
            </a:extLst>
          </p:cNvPr>
          <p:cNvSpPr txBox="1"/>
          <p:nvPr/>
        </p:nvSpPr>
        <p:spPr>
          <a:xfrm>
            <a:off x="5327799" y="4420886"/>
            <a:ext cx="6027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O objetivo do projeto é fazer </a:t>
            </a:r>
            <a:r>
              <a:rPr lang="pt-BR" sz="1800" b="1" dirty="0">
                <a:solidFill>
                  <a:srgbClr val="3DA88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entregas de produtos através de carros autônomos</a:t>
            </a:r>
            <a:r>
              <a:rPr lang="pt-BR" sz="1800" dirty="0">
                <a:solidFill>
                  <a:srgbClr val="3DA88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pt-BR" sz="1800" dirty="0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utilizando o recurso de </a:t>
            </a:r>
            <a:r>
              <a:rPr lang="pt-BR" sz="1800" dirty="0" err="1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autentificação</a:t>
            </a:r>
            <a:r>
              <a:rPr lang="pt-BR" sz="1800" dirty="0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em dois fatores com </a:t>
            </a:r>
            <a:r>
              <a:rPr lang="pt-BR" sz="1800" dirty="0" err="1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QRcodes</a:t>
            </a:r>
            <a:r>
              <a:rPr lang="pt-BR" sz="1800" dirty="0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gerados pelo sistema e senha criada pelo usuário, </a:t>
            </a:r>
            <a:r>
              <a:rPr lang="pt-BR" sz="1800" b="1" dirty="0">
                <a:solidFill>
                  <a:srgbClr val="3DA88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garantindo integridade e segurança na distribuição dos produtos de clientes.</a:t>
            </a:r>
            <a:endParaRPr lang="pt-BR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28C04851-6F89-FD65-2198-CFFA6C5FD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66" y="2471807"/>
            <a:ext cx="1739040" cy="17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6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7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37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87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12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61266FF-3DB7-C3A7-8BD4-FBCA3855F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 b="262"/>
          <a:stretch/>
        </p:blipFill>
        <p:spPr bwMode="auto">
          <a:xfrm>
            <a:off x="4421827" y="900462"/>
            <a:ext cx="2678744" cy="5400000"/>
          </a:xfrm>
          <a:prstGeom prst="rect">
            <a:avLst/>
          </a:prstGeom>
          <a:ln>
            <a:solidFill>
              <a:schemeClr val="tx1"/>
            </a:solidFill>
            <a:prstDash val="soli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9496A0F-765C-8B2B-7A32-C4F16CF9F5FE}"/>
              </a:ext>
            </a:extLst>
          </p:cNvPr>
          <p:cNvSpPr txBox="1"/>
          <p:nvPr/>
        </p:nvSpPr>
        <p:spPr>
          <a:xfrm>
            <a:off x="283143" y="1533240"/>
            <a:ext cx="160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Carro em tempo real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1D55C4AD-AE9C-1F74-8D86-EF5066AC6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496A0F-765C-8B2B-7A32-C4F16CF9F5FE}"/>
              </a:ext>
            </a:extLst>
          </p:cNvPr>
          <p:cNvSpPr txBox="1"/>
          <p:nvPr/>
        </p:nvSpPr>
        <p:spPr>
          <a:xfrm>
            <a:off x="283143" y="1533240"/>
            <a:ext cx="160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Carro em tempo real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1D55C4AD-AE9C-1F74-8D86-EF5066AC6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097372E-5845-8C0A-CDFB-1C15835F7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82" y="1682009"/>
            <a:ext cx="637588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B9A59B-6E03-6C5F-58D1-D000C0D9E1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44" y="940508"/>
            <a:ext cx="4047828" cy="540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54A3E3E-9312-E447-C256-6ED0AD0FE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15" y="940508"/>
            <a:ext cx="4047857" cy="540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FFD0573-4FA3-B78D-4901-F9BF5BA92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15" y="940508"/>
            <a:ext cx="4047857" cy="540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D34DDFB-2684-DDB6-F278-AC13035A5F88}"/>
              </a:ext>
            </a:extLst>
          </p:cNvPr>
          <p:cNvSpPr txBox="1"/>
          <p:nvPr/>
        </p:nvSpPr>
        <p:spPr>
          <a:xfrm>
            <a:off x="283143" y="1533240"/>
            <a:ext cx="1957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Ler </a:t>
            </a:r>
            <a:r>
              <a:rPr lang="pt-BR" dirty="0" err="1"/>
              <a:t>QRcode</a:t>
            </a:r>
            <a:r>
              <a:rPr lang="pt-BR" dirty="0"/>
              <a:t> Cliente + Travar e Destravar Compartimento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1A311CD9-2CA3-C3DB-2BE7-3851EC835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B032B2-AA2B-F4EA-9156-60A5407D3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25" y="864816"/>
            <a:ext cx="8244311" cy="540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C82176B-E760-D762-FF5F-2E66431700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25" y="864816"/>
            <a:ext cx="8352902" cy="54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7A3E163-1B2E-5E63-66C8-0981D9BCEF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25" y="864816"/>
            <a:ext cx="8352902" cy="54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85AFCC3-C339-C3BC-F361-B715C242E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24" y="864816"/>
            <a:ext cx="8352902" cy="54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9A77CE-59F4-1347-E292-6BD7A406AF19}"/>
              </a:ext>
            </a:extLst>
          </p:cNvPr>
          <p:cNvSpPr txBox="1"/>
          <p:nvPr/>
        </p:nvSpPr>
        <p:spPr>
          <a:xfrm>
            <a:off x="283143" y="1533240"/>
            <a:ext cx="1957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E-mail Alterar Senha Empresa + Link Cadastro + Tela Tarifa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6CDC34D9-0551-7BBB-D256-25B9D8E60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1396CC1-5E92-63CA-2A5F-2F57C7E707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6193F84-AD84-FC6E-7576-98DB36812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EEFF81E-3313-2267-194D-955534E4E0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5FCF790-49B3-4D7F-53AB-900C3F58E3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47EA3D8-27C3-3D89-88F3-B1E32D44F1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E8B9640-CA42-9CB1-F763-14687C786D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7DF476B-B3C9-5FE6-5E3A-E6F9E7A461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CDECE5-6711-1127-3301-55F3FE1404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5536FDF-017F-7DC3-1370-A266F93BB0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7D81347-B97B-946C-C747-7BB3509E4C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10F3DF-AA7C-B079-DDCD-B3D7AF433A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F6BAA7-FD8B-3EB4-5B71-DBCF5CA2A6F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9" y="905760"/>
            <a:ext cx="8352902" cy="540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75535C0-5473-8CC6-7507-D2B582351222}"/>
              </a:ext>
            </a:extLst>
          </p:cNvPr>
          <p:cNvSpPr txBox="1"/>
          <p:nvPr/>
        </p:nvSpPr>
        <p:spPr>
          <a:xfrm>
            <a:off x="283143" y="1533240"/>
            <a:ext cx="1609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Menu Relatório + Gerar Relatórios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D64B4B07-3431-9632-0B5F-7E94321338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5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2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2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7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F67D35-758A-0940-BA13-9B5E5146E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98" y="869436"/>
            <a:ext cx="8352902" cy="540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DB473B9-96CB-1E35-604F-35720D3167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98" y="869436"/>
            <a:ext cx="8352902" cy="540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6FE048-48F6-22C7-539E-816E67A879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98" y="869436"/>
            <a:ext cx="8352902" cy="540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D36F8D0-9D1B-7F73-3F76-8BE6434574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98" y="869436"/>
            <a:ext cx="8352902" cy="540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695B9B-600F-6D2B-63BA-2A6DD15FFAAE}"/>
              </a:ext>
            </a:extLst>
          </p:cNvPr>
          <p:cNvSpPr txBox="1"/>
          <p:nvPr/>
        </p:nvSpPr>
        <p:spPr>
          <a:xfrm>
            <a:off x="283143" y="1533240"/>
            <a:ext cx="160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Consultar foto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172DEB10-39DF-5757-DEA2-FC0AE8F1E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24701"/>
            <a:ext cx="975367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3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8325925E-3841-9B36-D8F6-4255AF09AC7C}"/>
              </a:ext>
            </a:extLst>
          </p:cNvPr>
          <p:cNvSpPr/>
          <p:nvPr/>
        </p:nvSpPr>
        <p:spPr>
          <a:xfrm>
            <a:off x="4607940" y="4200107"/>
            <a:ext cx="7080308" cy="2261580"/>
          </a:xfrm>
          <a:prstGeom prst="roundRect">
            <a:avLst/>
          </a:prstGeom>
          <a:solidFill>
            <a:srgbClr val="353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00C35612-D386-9B07-B2F3-B6EC235CD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88" y="4550285"/>
            <a:ext cx="1754911" cy="1779360"/>
          </a:xfrm>
          <a:prstGeom prst="rect">
            <a:avLst/>
          </a:prstGeom>
        </p:spPr>
      </p:pic>
      <p:pic>
        <p:nvPicPr>
          <p:cNvPr id="21" name="Imagem 20" descr="Forma, Círculo&#10;&#10;Descrição gerada automaticamente">
            <a:extLst>
              <a:ext uri="{FF2B5EF4-FFF2-40B4-BE49-F238E27FC236}">
                <a16:creationId xmlns:a16="http://schemas.microsoft.com/office/drawing/2014/main" id="{725C720E-0515-6E38-5341-EA4BA63CD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832" y="4694808"/>
            <a:ext cx="1463069" cy="1569516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5B60F29-78DB-73F8-31EF-DBC17A8B1AD5}"/>
              </a:ext>
            </a:extLst>
          </p:cNvPr>
          <p:cNvSpPr/>
          <p:nvPr/>
        </p:nvSpPr>
        <p:spPr>
          <a:xfrm>
            <a:off x="4613945" y="1535185"/>
            <a:ext cx="7080308" cy="2261580"/>
          </a:xfrm>
          <a:prstGeom prst="roundRect">
            <a:avLst/>
          </a:prstGeom>
          <a:solidFill>
            <a:srgbClr val="353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7DAB36C-4BD0-2CCE-3F0F-9CD2FB91C57D}"/>
              </a:ext>
            </a:extLst>
          </p:cNvPr>
          <p:cNvSpPr/>
          <p:nvPr/>
        </p:nvSpPr>
        <p:spPr>
          <a:xfrm>
            <a:off x="1" y="0"/>
            <a:ext cx="12191998" cy="981071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3D6EAE-AC77-52F7-C48B-5713024A17F9}"/>
              </a:ext>
            </a:extLst>
          </p:cNvPr>
          <p:cNvSpPr txBox="1"/>
          <p:nvPr/>
        </p:nvSpPr>
        <p:spPr>
          <a:xfrm>
            <a:off x="1" y="224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Precificação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09E8C69B-C1E4-37C6-E166-C53A6A92E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1" y="2860537"/>
            <a:ext cx="1885973" cy="2023188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B720156D-8F84-E669-35AB-984298854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55" y="1859484"/>
            <a:ext cx="1754911" cy="1779360"/>
          </a:xfrm>
          <a:prstGeom prst="rect">
            <a:avLst/>
          </a:prstGeom>
        </p:spPr>
      </p:pic>
      <p:pic>
        <p:nvPicPr>
          <p:cNvPr id="9" name="Imagem 8" descr="Forma, Círculo&#10;&#10;Descrição gerada automaticamente">
            <a:extLst>
              <a:ext uri="{FF2B5EF4-FFF2-40B4-BE49-F238E27FC236}">
                <a16:creationId xmlns:a16="http://schemas.microsoft.com/office/drawing/2014/main" id="{D4E2B58B-7E5D-8207-0992-0304638E0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03" y="1994379"/>
            <a:ext cx="1463069" cy="156951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67ECC88-7726-1B5F-1A68-9D8B6BE22402}"/>
              </a:ext>
            </a:extLst>
          </p:cNvPr>
          <p:cNvSpPr txBox="1"/>
          <p:nvPr/>
        </p:nvSpPr>
        <p:spPr>
          <a:xfrm>
            <a:off x="1907706" y="3175624"/>
            <a:ext cx="1551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Método </a:t>
            </a:r>
          </a:p>
          <a:p>
            <a:r>
              <a:rPr lang="pt-BR" sz="2400" b="1" dirty="0">
                <a:solidFill>
                  <a:srgbClr val="3DA88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adotado</a:t>
            </a:r>
            <a:endParaRPr lang="pt-BR" sz="24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E78010-93B8-1803-8725-77C102EB2890}"/>
              </a:ext>
            </a:extLst>
          </p:cNvPr>
          <p:cNvSpPr txBox="1"/>
          <p:nvPr/>
        </p:nvSpPr>
        <p:spPr>
          <a:xfrm>
            <a:off x="1907706" y="3935337"/>
            <a:ext cx="102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Scrum.</a:t>
            </a:r>
            <a:endParaRPr lang="pt-BR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E42A0C-4E56-0548-1FC1-FC0C4708D5A6}"/>
              </a:ext>
            </a:extLst>
          </p:cNvPr>
          <p:cNvSpPr txBox="1"/>
          <p:nvPr/>
        </p:nvSpPr>
        <p:spPr>
          <a:xfrm>
            <a:off x="6621103" y="1819815"/>
            <a:ext cx="1551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Curto Prazo</a:t>
            </a:r>
            <a:endParaRPr lang="pt-BR" sz="24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039C20-9F38-6CE3-67F4-6181F6B5CB51}"/>
              </a:ext>
            </a:extLst>
          </p:cNvPr>
          <p:cNvSpPr txBox="1"/>
          <p:nvPr/>
        </p:nvSpPr>
        <p:spPr>
          <a:xfrm>
            <a:off x="6621102" y="2579528"/>
            <a:ext cx="1754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 meses </a:t>
            </a:r>
          </a:p>
          <a:p>
            <a:r>
              <a:rPr lang="pt-BR" sz="18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 1 semana,</a:t>
            </a:r>
          </a:p>
          <a:p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6 ciclos.</a:t>
            </a:r>
          </a:p>
          <a:p>
            <a:endParaRPr lang="pt-BR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DEB5445-1376-E304-B984-59A65C2E4D25}"/>
              </a:ext>
            </a:extLst>
          </p:cNvPr>
          <p:cNvSpPr txBox="1"/>
          <p:nvPr/>
        </p:nvSpPr>
        <p:spPr>
          <a:xfrm>
            <a:off x="6686667" y="4817411"/>
            <a:ext cx="1551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Longo Prazo</a:t>
            </a:r>
            <a:endParaRPr lang="pt-BR" sz="2400" b="1" dirty="0">
              <a:solidFill>
                <a:srgbClr val="3DA886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7CB1FC7-1A4B-6196-02AD-04FDC414A073}"/>
              </a:ext>
            </a:extLst>
          </p:cNvPr>
          <p:cNvSpPr txBox="1"/>
          <p:nvPr/>
        </p:nvSpPr>
        <p:spPr>
          <a:xfrm>
            <a:off x="6720222" y="5652625"/>
            <a:ext cx="175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4 meses e</a:t>
            </a:r>
          </a:p>
          <a:p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8 ciclos.</a:t>
            </a:r>
            <a:endParaRPr lang="pt-BR" sz="1800" dirty="0">
              <a:solidFill>
                <a:schemeClr val="bg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pt-BR" sz="18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E46E292-FCAD-0EC0-1D5C-03F26799FA0C}"/>
              </a:ext>
            </a:extLst>
          </p:cNvPr>
          <p:cNvSpPr txBox="1"/>
          <p:nvPr/>
        </p:nvSpPr>
        <p:spPr>
          <a:xfrm>
            <a:off x="9671307" y="4899105"/>
            <a:ext cx="155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Equipe</a:t>
            </a:r>
            <a:endParaRPr lang="pt-BR" sz="2400" b="1" dirty="0">
              <a:solidFill>
                <a:srgbClr val="3DA886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A09F092-15E5-F58A-764C-B01452D5EA9E}"/>
              </a:ext>
            </a:extLst>
          </p:cNvPr>
          <p:cNvSpPr txBox="1"/>
          <p:nvPr/>
        </p:nvSpPr>
        <p:spPr>
          <a:xfrm>
            <a:off x="9693434" y="5318677"/>
            <a:ext cx="1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6 integrantes.</a:t>
            </a:r>
            <a:endParaRPr lang="pt-BR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CEF74A2-EA91-2FCF-ED94-35EEB31BF949}"/>
              </a:ext>
            </a:extLst>
          </p:cNvPr>
          <p:cNvSpPr txBox="1"/>
          <p:nvPr/>
        </p:nvSpPr>
        <p:spPr>
          <a:xfrm>
            <a:off x="9668901" y="2220236"/>
            <a:ext cx="155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Equipe</a:t>
            </a:r>
            <a:endParaRPr lang="pt-BR" sz="2400" b="1" dirty="0">
              <a:solidFill>
                <a:srgbClr val="3DA886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3A85DC4-BB7E-E922-7BDA-88DAB1692408}"/>
              </a:ext>
            </a:extLst>
          </p:cNvPr>
          <p:cNvSpPr txBox="1"/>
          <p:nvPr/>
        </p:nvSpPr>
        <p:spPr>
          <a:xfrm>
            <a:off x="9691028" y="2639808"/>
            <a:ext cx="1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5 integrantes.</a:t>
            </a:r>
            <a:endParaRPr lang="pt-BR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94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0" grpId="0"/>
      <p:bldP spid="11" grpId="0"/>
      <p:bldP spid="13" grpId="0"/>
      <p:bldP spid="14" grpId="0"/>
      <p:bldP spid="15" grpId="0"/>
      <p:bldP spid="16" grpId="0"/>
      <p:bldP spid="23" grpId="0"/>
      <p:bldP spid="24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DAB36C-4BD0-2CCE-3F0F-9CD2FB91C57D}"/>
              </a:ext>
            </a:extLst>
          </p:cNvPr>
          <p:cNvSpPr/>
          <p:nvPr/>
        </p:nvSpPr>
        <p:spPr>
          <a:xfrm>
            <a:off x="1" y="0"/>
            <a:ext cx="12191998" cy="981071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3D6EAE-AC77-52F7-C48B-5713024A17F9}"/>
              </a:ext>
            </a:extLst>
          </p:cNvPr>
          <p:cNvSpPr txBox="1"/>
          <p:nvPr/>
        </p:nvSpPr>
        <p:spPr>
          <a:xfrm>
            <a:off x="1" y="224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Precificação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B720156D-8F84-E669-35AB-984298854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7" y="1145013"/>
            <a:ext cx="378476" cy="38374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E42A0C-4E56-0548-1FC1-FC0C4708D5A6}"/>
              </a:ext>
            </a:extLst>
          </p:cNvPr>
          <p:cNvSpPr txBox="1"/>
          <p:nvPr/>
        </p:nvSpPr>
        <p:spPr>
          <a:xfrm>
            <a:off x="631363" y="1102750"/>
            <a:ext cx="207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3DA88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Curto Prazo</a:t>
            </a:r>
            <a:endParaRPr lang="pt-BR" sz="20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039C20-9F38-6CE3-67F4-6181F6B5CB51}"/>
              </a:ext>
            </a:extLst>
          </p:cNvPr>
          <p:cNvSpPr txBox="1"/>
          <p:nvPr/>
        </p:nvSpPr>
        <p:spPr>
          <a:xfrm>
            <a:off x="2232112" y="1160626"/>
            <a:ext cx="3078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(2 meses e 1 semana, </a:t>
            </a:r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6 ciclos)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C19FC5-6A8F-50B8-1190-034E9D39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9" y="1776779"/>
            <a:ext cx="5843113" cy="17804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DEE6977-6C16-D6BE-AA49-1A359293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708" y="1776779"/>
            <a:ext cx="530616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DAB36C-4BD0-2CCE-3F0F-9CD2FB91C57D}"/>
              </a:ext>
            </a:extLst>
          </p:cNvPr>
          <p:cNvSpPr/>
          <p:nvPr/>
        </p:nvSpPr>
        <p:spPr>
          <a:xfrm>
            <a:off x="1" y="0"/>
            <a:ext cx="12191998" cy="981071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3D6EAE-AC77-52F7-C48B-5713024A17F9}"/>
              </a:ext>
            </a:extLst>
          </p:cNvPr>
          <p:cNvSpPr txBox="1"/>
          <p:nvPr/>
        </p:nvSpPr>
        <p:spPr>
          <a:xfrm>
            <a:off x="1" y="224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Precificação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C05C7D-561F-E390-EB0D-06E6C6B20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7" y="1812653"/>
            <a:ext cx="5306165" cy="34675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F2998B-5889-B17C-2CC5-A31A3FB9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2653"/>
            <a:ext cx="5249008" cy="2172003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67A8AA2B-15A6-F39F-905B-D2485A3CD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3" y="1035791"/>
            <a:ext cx="378476" cy="38374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A69893-B462-AE2A-5B4A-DE17D7C899DD}"/>
              </a:ext>
            </a:extLst>
          </p:cNvPr>
          <p:cNvSpPr txBox="1"/>
          <p:nvPr/>
        </p:nvSpPr>
        <p:spPr>
          <a:xfrm>
            <a:off x="687969" y="993528"/>
            <a:ext cx="207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3DA88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Curto Prazo</a:t>
            </a:r>
            <a:endParaRPr lang="pt-BR" sz="20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94F73D5-AE1D-5850-2517-29F0BE6AD918}"/>
              </a:ext>
            </a:extLst>
          </p:cNvPr>
          <p:cNvSpPr txBox="1"/>
          <p:nvPr/>
        </p:nvSpPr>
        <p:spPr>
          <a:xfrm>
            <a:off x="2288718" y="1051404"/>
            <a:ext cx="3078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(2 meses e 1 semana, </a:t>
            </a:r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6 ciclos)</a:t>
            </a:r>
          </a:p>
        </p:txBody>
      </p:sp>
    </p:spTree>
    <p:extLst>
      <p:ext uri="{BB962C8B-B14F-4D97-AF65-F5344CB8AC3E}">
        <p14:creationId xmlns:p14="http://schemas.microsoft.com/office/powerpoint/2010/main" val="32174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DAB36C-4BD0-2CCE-3F0F-9CD2FB91C57D}"/>
              </a:ext>
            </a:extLst>
          </p:cNvPr>
          <p:cNvSpPr/>
          <p:nvPr/>
        </p:nvSpPr>
        <p:spPr>
          <a:xfrm>
            <a:off x="1" y="0"/>
            <a:ext cx="12191998" cy="981071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3D6EAE-AC77-52F7-C48B-5713024A17F9}"/>
              </a:ext>
            </a:extLst>
          </p:cNvPr>
          <p:cNvSpPr txBox="1"/>
          <p:nvPr/>
        </p:nvSpPr>
        <p:spPr>
          <a:xfrm>
            <a:off x="1" y="224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Precificação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B720156D-8F84-E669-35AB-984298854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7" y="1145013"/>
            <a:ext cx="378476" cy="38374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E42A0C-4E56-0548-1FC1-FC0C4708D5A6}"/>
              </a:ext>
            </a:extLst>
          </p:cNvPr>
          <p:cNvSpPr txBox="1"/>
          <p:nvPr/>
        </p:nvSpPr>
        <p:spPr>
          <a:xfrm>
            <a:off x="631363" y="1102750"/>
            <a:ext cx="207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3DA88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Longo prazo</a:t>
            </a:r>
            <a:endParaRPr lang="pt-BR" sz="20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039C20-9F38-6CE3-67F4-6181F6B5CB51}"/>
              </a:ext>
            </a:extLst>
          </p:cNvPr>
          <p:cNvSpPr txBox="1"/>
          <p:nvPr/>
        </p:nvSpPr>
        <p:spPr>
          <a:xfrm>
            <a:off x="2232112" y="1160626"/>
            <a:ext cx="3078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(4 meses, </a:t>
            </a:r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8 ciclos)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AA0462-A994-C0F3-F579-E4920B64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7" y="1708317"/>
            <a:ext cx="5124456" cy="20715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15C0DC0-7801-561B-7833-2C6E5EB99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433" y="1657983"/>
            <a:ext cx="5685373" cy="37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5CBDA88-03EA-6CC8-B4FE-BA9484798D75}"/>
              </a:ext>
            </a:extLst>
          </p:cNvPr>
          <p:cNvSpPr/>
          <p:nvPr/>
        </p:nvSpPr>
        <p:spPr>
          <a:xfrm>
            <a:off x="1" y="0"/>
            <a:ext cx="12191998" cy="981071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EB087F4-802F-48F8-6C78-8D977DDDE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200150"/>
            <a:ext cx="5067300" cy="5029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0B2E1D-86A0-071C-46A1-69019AEEF22D}"/>
              </a:ext>
            </a:extLst>
          </p:cNvPr>
          <p:cNvSpPr txBox="1"/>
          <p:nvPr/>
        </p:nvSpPr>
        <p:spPr>
          <a:xfrm>
            <a:off x="1" y="224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 que pilota nossa Sistema?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73EF56B-950E-AB14-763D-DAE050B60FC8}"/>
              </a:ext>
            </a:extLst>
          </p:cNvPr>
          <p:cNvCxnSpPr>
            <a:cxnSpLocks/>
          </p:cNvCxnSpPr>
          <p:nvPr/>
        </p:nvCxnSpPr>
        <p:spPr>
          <a:xfrm>
            <a:off x="6929718" y="2384612"/>
            <a:ext cx="2187388" cy="0"/>
          </a:xfrm>
          <a:prstGeom prst="straightConnector1">
            <a:avLst/>
          </a:prstGeom>
          <a:ln w="57150">
            <a:solidFill>
              <a:srgbClr val="353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735FC0-2BA6-ACE5-7406-A02ED2C37EDF}"/>
              </a:ext>
            </a:extLst>
          </p:cNvPr>
          <p:cNvSpPr txBox="1"/>
          <p:nvPr/>
        </p:nvSpPr>
        <p:spPr>
          <a:xfrm>
            <a:off x="9556378" y="2153779"/>
            <a:ext cx="1640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Objetivos</a:t>
            </a:r>
            <a:endParaRPr lang="pt-BR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9766BA-FC71-CA46-C9D7-10B1BA51B45A}"/>
              </a:ext>
            </a:extLst>
          </p:cNvPr>
          <p:cNvSpPr txBox="1"/>
          <p:nvPr/>
        </p:nvSpPr>
        <p:spPr>
          <a:xfrm>
            <a:off x="9556378" y="2615444"/>
            <a:ext cx="1640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 o sistema fornece para todos que o utilizam</a:t>
            </a:r>
            <a:endParaRPr lang="pt-BR" sz="1100" dirty="0">
              <a:solidFill>
                <a:srgbClr val="35383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5E0626-76BB-5484-E63E-4B988558B0EB}"/>
              </a:ext>
            </a:extLst>
          </p:cNvPr>
          <p:cNvSpPr txBox="1"/>
          <p:nvPr/>
        </p:nvSpPr>
        <p:spPr>
          <a:xfrm>
            <a:off x="8964707" y="4654933"/>
            <a:ext cx="1640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Social</a:t>
            </a:r>
            <a:endParaRPr lang="pt-BR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5CD90E1-7340-CF93-B58F-74FF8B2F8AFF}"/>
              </a:ext>
            </a:extLst>
          </p:cNvPr>
          <p:cNvSpPr txBox="1"/>
          <p:nvPr/>
        </p:nvSpPr>
        <p:spPr>
          <a:xfrm>
            <a:off x="8964707" y="5116598"/>
            <a:ext cx="1030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Para quem é o nosso sistema?</a:t>
            </a:r>
            <a:endParaRPr lang="pt-BR" sz="1100" dirty="0">
              <a:solidFill>
                <a:srgbClr val="35383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3C8040A-B5DE-5486-2ACD-7F6E6B22469D}"/>
              </a:ext>
            </a:extLst>
          </p:cNvPr>
          <p:cNvCxnSpPr>
            <a:cxnSpLocks/>
          </p:cNvCxnSpPr>
          <p:nvPr/>
        </p:nvCxnSpPr>
        <p:spPr>
          <a:xfrm>
            <a:off x="7180730" y="4823012"/>
            <a:ext cx="1667435" cy="0"/>
          </a:xfrm>
          <a:prstGeom prst="straightConnector1">
            <a:avLst/>
          </a:prstGeom>
          <a:ln w="57150">
            <a:solidFill>
              <a:srgbClr val="353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8C2C09B-1F28-5CF3-25DC-43E0AAE5A8CD}"/>
              </a:ext>
            </a:extLst>
          </p:cNvPr>
          <p:cNvCxnSpPr>
            <a:cxnSpLocks/>
          </p:cNvCxnSpPr>
          <p:nvPr/>
        </p:nvCxnSpPr>
        <p:spPr>
          <a:xfrm flipH="1">
            <a:off x="3065929" y="4778189"/>
            <a:ext cx="1721224" cy="0"/>
          </a:xfrm>
          <a:prstGeom prst="straightConnector1">
            <a:avLst/>
          </a:prstGeom>
          <a:ln w="57150">
            <a:solidFill>
              <a:srgbClr val="353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9854DB-E87D-3A21-AC6C-86C991035D26}"/>
              </a:ext>
            </a:extLst>
          </p:cNvPr>
          <p:cNvSpPr txBox="1"/>
          <p:nvPr/>
        </p:nvSpPr>
        <p:spPr>
          <a:xfrm>
            <a:off x="1066800" y="4699756"/>
            <a:ext cx="187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Resultados</a:t>
            </a:r>
            <a:endParaRPr lang="pt-BR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BD565F9-6E90-09C4-C528-257573A65A2E}"/>
              </a:ext>
            </a:extLst>
          </p:cNvPr>
          <p:cNvSpPr txBox="1"/>
          <p:nvPr/>
        </p:nvSpPr>
        <p:spPr>
          <a:xfrm>
            <a:off x="1075765" y="5161421"/>
            <a:ext cx="1840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 serão obtidos com a execução do Sistema</a:t>
            </a:r>
            <a:r>
              <a:rPr lang="pt-BR" sz="12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endParaRPr lang="pt-BR" sz="1050" dirty="0">
              <a:solidFill>
                <a:srgbClr val="35383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DAB36C-4BD0-2CCE-3F0F-9CD2FB91C57D}"/>
              </a:ext>
            </a:extLst>
          </p:cNvPr>
          <p:cNvSpPr/>
          <p:nvPr/>
        </p:nvSpPr>
        <p:spPr>
          <a:xfrm>
            <a:off x="1" y="0"/>
            <a:ext cx="12191998" cy="981071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3D6EAE-AC77-52F7-C48B-5713024A17F9}"/>
              </a:ext>
            </a:extLst>
          </p:cNvPr>
          <p:cNvSpPr txBox="1"/>
          <p:nvPr/>
        </p:nvSpPr>
        <p:spPr>
          <a:xfrm>
            <a:off x="1" y="224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Precificação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B720156D-8F84-E669-35AB-984298854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7" y="1145013"/>
            <a:ext cx="378476" cy="38374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E42A0C-4E56-0548-1FC1-FC0C4708D5A6}"/>
              </a:ext>
            </a:extLst>
          </p:cNvPr>
          <p:cNvSpPr txBox="1"/>
          <p:nvPr/>
        </p:nvSpPr>
        <p:spPr>
          <a:xfrm>
            <a:off x="631363" y="1102750"/>
            <a:ext cx="207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3DA886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Longo prazo</a:t>
            </a:r>
            <a:endParaRPr lang="pt-BR" sz="20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039C20-9F38-6CE3-67F4-6181F6B5CB51}"/>
              </a:ext>
            </a:extLst>
          </p:cNvPr>
          <p:cNvSpPr txBox="1"/>
          <p:nvPr/>
        </p:nvSpPr>
        <p:spPr>
          <a:xfrm>
            <a:off x="2232112" y="1160626"/>
            <a:ext cx="3078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5383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(4 meses, </a:t>
            </a:r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8 ciclos)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DB2EE3-B234-CD6F-35D8-E479F48E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7" y="1692704"/>
            <a:ext cx="4925112" cy="336279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53CE9D1-F28C-5C95-4C99-2C49FB27E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34" y="1647422"/>
            <a:ext cx="493463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7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B26CA017-CD36-B3BD-BBF8-AA83CD974A4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3878113-121C-4F6A-83CB-28D863B5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2" y="3759197"/>
            <a:ext cx="3897810" cy="1069975"/>
          </a:xfrm>
          <a:effectLst/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Giuliana Gralha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F5555A7-3972-F7D2-CDF4-733384C38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t="12477" r="9866" b="12444"/>
          <a:stretch/>
        </p:blipFill>
        <p:spPr>
          <a:xfrm>
            <a:off x="3759200" y="469900"/>
            <a:ext cx="4763398" cy="37973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89C9018-DD40-63B1-BAA2-88AA269C68C6}"/>
              </a:ext>
            </a:extLst>
          </p:cNvPr>
          <p:cNvSpPr txBox="1">
            <a:spLocks/>
          </p:cNvSpPr>
          <p:nvPr/>
        </p:nvSpPr>
        <p:spPr>
          <a:xfrm>
            <a:off x="6852196" y="3759196"/>
            <a:ext cx="3897810" cy="10699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Larissa Sousa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69B6DB3-4A0E-3047-A5B4-1AD48B240253}"/>
              </a:ext>
            </a:extLst>
          </p:cNvPr>
          <p:cNvSpPr txBox="1">
            <a:spLocks/>
          </p:cNvSpPr>
          <p:nvPr/>
        </p:nvSpPr>
        <p:spPr>
          <a:xfrm>
            <a:off x="3988888" y="4700588"/>
            <a:ext cx="4127499" cy="10699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Silvana Menezes</a:t>
            </a:r>
          </a:p>
        </p:txBody>
      </p:sp>
    </p:spTree>
    <p:extLst>
      <p:ext uri="{BB962C8B-B14F-4D97-AF65-F5344CB8AC3E}">
        <p14:creationId xmlns:p14="http://schemas.microsoft.com/office/powerpoint/2010/main" val="361760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FB78C8BE-3C76-2008-C526-5D66C05E5793}"/>
              </a:ext>
            </a:extLst>
          </p:cNvPr>
          <p:cNvSpPr/>
          <p:nvPr/>
        </p:nvSpPr>
        <p:spPr>
          <a:xfrm>
            <a:off x="1" y="0"/>
            <a:ext cx="3337130" cy="6858000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AD2CC8E-721A-0619-6DFD-FA8A11E6F600}"/>
              </a:ext>
            </a:extLst>
          </p:cNvPr>
          <p:cNvSpPr txBox="1"/>
          <p:nvPr/>
        </p:nvSpPr>
        <p:spPr>
          <a:xfrm>
            <a:off x="349148" y="3518087"/>
            <a:ext cx="2644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Objetivos</a:t>
            </a:r>
            <a:endParaRPr lang="pt-BR" sz="3200" b="1" dirty="0">
              <a:solidFill>
                <a:srgbClr val="35383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D02246-5C24-4CDD-2C60-39B5C94DF938}"/>
              </a:ext>
            </a:extLst>
          </p:cNvPr>
          <p:cNvSpPr txBox="1"/>
          <p:nvPr/>
        </p:nvSpPr>
        <p:spPr>
          <a:xfrm>
            <a:off x="3885182" y="1975799"/>
            <a:ext cx="3420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 projeto tem como objetivo fazer com que o </a:t>
            </a:r>
            <a: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cliente retire seus produtos de maneira autônoma.</a:t>
            </a:r>
            <a:endParaRPr lang="pt-BR" sz="11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B88AE9-1B67-C945-7510-81B27A799FAB}"/>
              </a:ext>
            </a:extLst>
          </p:cNvPr>
          <p:cNvSpPr txBox="1"/>
          <p:nvPr/>
        </p:nvSpPr>
        <p:spPr>
          <a:xfrm>
            <a:off x="8154973" y="1975799"/>
            <a:ext cx="3531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Para confirmar se o endereço de entrega realmente existe, utilizaremos uma API, </a:t>
            </a:r>
            <a: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garantindo a integridade do serviço.</a:t>
            </a:r>
            <a:endParaRPr lang="pt-BR" sz="11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FE468BF3-1667-B5D3-05E0-9D0731168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38" y="356944"/>
            <a:ext cx="1689158" cy="16764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D4DD720-FB52-FC96-4195-F95A66F8DADD}"/>
              </a:ext>
            </a:extLst>
          </p:cNvPr>
          <p:cNvSpPr txBox="1"/>
          <p:nvPr/>
        </p:nvSpPr>
        <p:spPr>
          <a:xfrm>
            <a:off x="3885183" y="5065680"/>
            <a:ext cx="3531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Cada produto terá um ciclo</a:t>
            </a:r>
            <a:b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vida dentro do serviço,</a:t>
            </a:r>
            <a:b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os status serão:</a:t>
            </a:r>
            <a:b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Mercadoria em trânsito, Mercadoria em rota de entrega, comprovação</a:t>
            </a:r>
            <a:b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recebimento e entrega efetivada.</a:t>
            </a:r>
            <a:endParaRPr lang="pt-BR" sz="11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" name="Imagem 10" descr="Forma, Ícone&#10;&#10;Descrição gerada automaticamente">
            <a:extLst>
              <a:ext uri="{FF2B5EF4-FFF2-40B4-BE49-F238E27FC236}">
                <a16:creationId xmlns:a16="http://schemas.microsoft.com/office/drawing/2014/main" id="{CE66C261-8E5D-BA79-5456-E0F3C41FD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923" y="3567788"/>
            <a:ext cx="1395488" cy="138499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6364F75-69D7-8D31-7A1B-9EDFD2CBF86C}"/>
              </a:ext>
            </a:extLst>
          </p:cNvPr>
          <p:cNvSpPr txBox="1"/>
          <p:nvPr/>
        </p:nvSpPr>
        <p:spPr>
          <a:xfrm>
            <a:off x="8154972" y="5067777"/>
            <a:ext cx="35317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Para certificar as entregas como rápidas, utilizaremos uma API de geolocalização, para cálculos de rotas </a:t>
            </a:r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mais rápidas e eficazes, trazendo caminhos alternativos em casos de imprevistos na rota premeditada.</a:t>
            </a:r>
            <a:endParaRPr lang="pt-BR" sz="1100" dirty="0">
              <a:solidFill>
                <a:srgbClr val="35383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BA3E70E-48C2-AA4F-ED06-2DDB680F5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38" y="3680683"/>
            <a:ext cx="1395489" cy="138499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1ED1D06-BE6F-160B-2134-46288BCF67AB}"/>
              </a:ext>
            </a:extLst>
          </p:cNvPr>
          <p:cNvSpPr txBox="1"/>
          <p:nvPr/>
        </p:nvSpPr>
        <p:spPr>
          <a:xfrm>
            <a:off x="5897411" y="3678586"/>
            <a:ext cx="1078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Ciclo de vida</a:t>
            </a:r>
            <a:endParaRPr lang="pt-BR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67F6806-1D2F-C9B6-9658-B068EF822E6C}"/>
              </a:ext>
            </a:extLst>
          </p:cNvPr>
          <p:cNvSpPr txBox="1"/>
          <p:nvPr/>
        </p:nvSpPr>
        <p:spPr>
          <a:xfrm>
            <a:off x="9370168" y="4160604"/>
            <a:ext cx="1030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</a:t>
            </a:r>
            <a:endParaRPr lang="pt-BR" sz="24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C3FC430-756D-BDDD-3550-46AB4D304F6E}"/>
              </a:ext>
            </a:extLst>
          </p:cNvPr>
          <p:cNvSpPr txBox="1"/>
          <p:nvPr/>
        </p:nvSpPr>
        <p:spPr>
          <a:xfrm>
            <a:off x="9405207" y="4022105"/>
            <a:ext cx="1772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Entregas</a:t>
            </a:r>
            <a:endParaRPr lang="pt-BR" sz="24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C71BCC3-F52A-303D-7F6E-23CDACAF51C5}"/>
              </a:ext>
            </a:extLst>
          </p:cNvPr>
          <p:cNvSpPr txBox="1"/>
          <p:nvPr/>
        </p:nvSpPr>
        <p:spPr>
          <a:xfrm>
            <a:off x="9914654" y="4449722"/>
            <a:ext cx="1772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rápidas</a:t>
            </a:r>
            <a:endParaRPr lang="pt-BR" sz="24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F6CFC59-45A9-E203-C1FD-0CE0648F7971}"/>
              </a:ext>
            </a:extLst>
          </p:cNvPr>
          <p:cNvSpPr txBox="1"/>
          <p:nvPr/>
        </p:nvSpPr>
        <p:spPr>
          <a:xfrm>
            <a:off x="9575079" y="1446554"/>
            <a:ext cx="1978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Integridade</a:t>
            </a:r>
            <a:endParaRPr lang="pt-BR" sz="2400" dirty="0"/>
          </a:p>
        </p:txBody>
      </p: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33906CB0-D762-17B9-0FAB-EBCAA21F6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38" y="313102"/>
            <a:ext cx="1675294" cy="166269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5D02D48-94E8-5322-F8CB-3D88DC36E416}"/>
              </a:ext>
            </a:extLst>
          </p:cNvPr>
          <p:cNvSpPr txBox="1"/>
          <p:nvPr/>
        </p:nvSpPr>
        <p:spPr>
          <a:xfrm>
            <a:off x="4361531" y="1477947"/>
            <a:ext cx="1172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Auto</a:t>
            </a:r>
            <a:endParaRPr lang="pt-BR" sz="240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46F6CB-F80C-F0F8-DC52-009697611733}"/>
              </a:ext>
            </a:extLst>
          </p:cNvPr>
          <p:cNvSpPr txBox="1"/>
          <p:nvPr/>
        </p:nvSpPr>
        <p:spPr>
          <a:xfrm>
            <a:off x="5710525" y="1462473"/>
            <a:ext cx="1172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nomia</a:t>
            </a:r>
            <a:endParaRPr lang="pt-BR" sz="2400" dirty="0"/>
          </a:p>
        </p:txBody>
      </p:sp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45C63AD4-4BB9-2F17-9096-ECD3B5D7D6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5" y="1947842"/>
            <a:ext cx="1484802" cy="14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2" grpId="0"/>
      <p:bldP spid="16" grpId="0"/>
      <p:bldP spid="17" grpId="0"/>
      <p:bldP spid="19" grpId="0"/>
      <p:bldP spid="24" grpId="0"/>
      <p:bldP spid="25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 41">
            <a:extLst>
              <a:ext uri="{FF2B5EF4-FFF2-40B4-BE49-F238E27FC236}">
                <a16:creationId xmlns:a16="http://schemas.microsoft.com/office/drawing/2014/main" id="{C9969043-BF18-7146-80C7-58CAF63EE9A0}"/>
              </a:ext>
            </a:extLst>
          </p:cNvPr>
          <p:cNvSpPr/>
          <p:nvPr/>
        </p:nvSpPr>
        <p:spPr>
          <a:xfrm>
            <a:off x="1" y="0"/>
            <a:ext cx="3337130" cy="6858000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D3FB11CF-D988-5A6E-B71A-1823168F1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-291314"/>
            <a:ext cx="2533650" cy="2514600"/>
          </a:xfrm>
          <a:prstGeom prst="rect">
            <a:avLst/>
          </a:prstGeom>
        </p:spPr>
      </p:pic>
      <p:pic>
        <p:nvPicPr>
          <p:cNvPr id="22" name="Imagem 21" descr="Forma, Ícone&#10;&#10;Descrição gerada automaticamente">
            <a:extLst>
              <a:ext uri="{FF2B5EF4-FFF2-40B4-BE49-F238E27FC236}">
                <a16:creationId xmlns:a16="http://schemas.microsoft.com/office/drawing/2014/main" id="{58E6D527-360F-CE6F-81A9-41834FEA9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49" y="943702"/>
            <a:ext cx="289152" cy="28697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AD2CC8E-721A-0619-6DFD-FA8A11E6F600}"/>
              </a:ext>
            </a:extLst>
          </p:cNvPr>
          <p:cNvSpPr txBox="1"/>
          <p:nvPr/>
        </p:nvSpPr>
        <p:spPr>
          <a:xfrm>
            <a:off x="453924" y="3594615"/>
            <a:ext cx="2222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Social</a:t>
            </a:r>
            <a:endParaRPr lang="pt-BR" sz="4400" b="1" dirty="0">
              <a:solidFill>
                <a:srgbClr val="35383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4DD720-FB52-FC96-4195-F95A66F8DADD}"/>
              </a:ext>
            </a:extLst>
          </p:cNvPr>
          <p:cNvSpPr txBox="1"/>
          <p:nvPr/>
        </p:nvSpPr>
        <p:spPr>
          <a:xfrm>
            <a:off x="4532884" y="1660088"/>
            <a:ext cx="672566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 serviço tem como objetivo de atender todas as classes sociais, </a:t>
            </a:r>
          </a:p>
          <a:p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 meio de carros autônomos que irão levar suas encomendas até suas residências. </a:t>
            </a:r>
            <a:b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endParaRPr lang="pt-BR" sz="11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C151A8-D2A9-B83E-0A71-436F6DF36EA6}"/>
              </a:ext>
            </a:extLst>
          </p:cNvPr>
          <p:cNvSpPr txBox="1"/>
          <p:nvPr/>
        </p:nvSpPr>
        <p:spPr>
          <a:xfrm>
            <a:off x="577748" y="3204745"/>
            <a:ext cx="200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Segmento</a:t>
            </a:r>
            <a:endParaRPr lang="pt-BR" sz="2000" b="1" dirty="0">
              <a:solidFill>
                <a:srgbClr val="35383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3" name="Imagem 22" descr="Forma, Ícone&#10;&#10;Descrição gerada automaticamente">
            <a:extLst>
              <a:ext uri="{FF2B5EF4-FFF2-40B4-BE49-F238E27FC236}">
                <a16:creationId xmlns:a16="http://schemas.microsoft.com/office/drawing/2014/main" id="{261D8F9E-7D2B-9E2E-5A13-362C4A8F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23" y="940339"/>
            <a:ext cx="289152" cy="286978"/>
          </a:xfrm>
          <a:prstGeom prst="rect">
            <a:avLst/>
          </a:prstGeom>
        </p:spPr>
      </p:pic>
      <p:pic>
        <p:nvPicPr>
          <p:cNvPr id="26" name="Imagem 25" descr="Forma, Ícone&#10;&#10;Descrição gerada automaticamente">
            <a:extLst>
              <a:ext uri="{FF2B5EF4-FFF2-40B4-BE49-F238E27FC236}">
                <a16:creationId xmlns:a16="http://schemas.microsoft.com/office/drawing/2014/main" id="{8639163F-8503-8635-18EF-A67C58FF4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49" y="949685"/>
            <a:ext cx="289152" cy="286978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1EF64B97-36F5-2A93-CC7F-FCCB43E44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37" y="526260"/>
            <a:ext cx="1592964" cy="113382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E09E2BD2-4F7E-613B-015B-628CC670C3C8}"/>
              </a:ext>
            </a:extLst>
          </p:cNvPr>
          <p:cNvSpPr txBox="1"/>
          <p:nvPr/>
        </p:nvSpPr>
        <p:spPr>
          <a:xfrm>
            <a:off x="4504818" y="5270110"/>
            <a:ext cx="27251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 serviço contará com pontos de retirada,</a:t>
            </a:r>
            <a:b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onde o cliente através do aplicativo, poderá agendá-las e assim retirar seu produto. </a:t>
            </a:r>
            <a:endParaRPr lang="pt-BR" sz="11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E5D0243-1686-10C6-4269-737EE34D7FAE}"/>
              </a:ext>
            </a:extLst>
          </p:cNvPr>
          <p:cNvSpPr txBox="1"/>
          <p:nvPr/>
        </p:nvSpPr>
        <p:spPr>
          <a:xfrm>
            <a:off x="8237425" y="5270110"/>
            <a:ext cx="2725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Considerando o prazo de 15 </a:t>
            </a:r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minutos de espera do carro autônomo para todas as entregas.</a:t>
            </a:r>
            <a:endParaRPr lang="pt-BR" sz="11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6B021646-9079-26DF-F5BE-D88AE6D93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870" y="3883432"/>
            <a:ext cx="1330711" cy="1320705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703D596D-1BF2-9C28-A386-2EFAF69201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06" y="3782457"/>
            <a:ext cx="1534189" cy="1522653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DC37EA-74DC-4773-344E-A6FF948FFF24}"/>
              </a:ext>
            </a:extLst>
          </p:cNvPr>
          <p:cNvSpPr txBox="1"/>
          <p:nvPr/>
        </p:nvSpPr>
        <p:spPr>
          <a:xfrm>
            <a:off x="6162675" y="3107801"/>
            <a:ext cx="3314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Regiões de difícil acesso</a:t>
            </a:r>
          </a:p>
        </p:txBody>
      </p:sp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7BFB446F-6105-D852-6E9F-C85081AAB5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5" y="198554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4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23724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0.00278 L -0.00065 -0.11527 L 0.072 -0.11389 L 0.07122 -0.00555 L 0.072 -0.00833 " pathEditMode="relative" ptsTypes="AAAAA">
                                      <p:cBhvr>
                                        <p:cTn id="21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00046 L 0.00105 -0.11204 L 0.12214 -0.11759 L 0.12292 -0.0287 L 0.12448 -0.03287 " pathEditMode="relative" ptsTypes="AAAAA">
                                      <p:cBhvr>
                                        <p:cTn id="3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75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25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0.00232 L 0.00091 -0.12037 L 0.19388 -0.12037 L 0.19544 -0.02454 L 0.19544 -0.0287 " pathEditMode="relative" ptsTypes="AAAAA">
                                      <p:cBhvr>
                                        <p:cTn id="40" dur="2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5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33 0.00301 L 0.1177 0.00301 " pathEditMode="relative" ptsTypes="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28 -0.0088 L -0.11628 -0.00046 L -0.11628 0.00023 " pathEditMode="relative" rAng="0" ptsTypes="AAA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B26CA017-CD36-B3BD-BBF8-AA83CD974A44}"/>
              </a:ext>
            </a:extLst>
          </p:cNvPr>
          <p:cNvSpPr/>
          <p:nvPr/>
        </p:nvSpPr>
        <p:spPr>
          <a:xfrm>
            <a:off x="1" y="0"/>
            <a:ext cx="3337130" cy="6858000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8FCAE76-96AD-8902-40E4-889C7C83C1BE}"/>
              </a:ext>
            </a:extLst>
          </p:cNvPr>
          <p:cNvSpPr/>
          <p:nvPr/>
        </p:nvSpPr>
        <p:spPr>
          <a:xfrm>
            <a:off x="9825206" y="2389345"/>
            <a:ext cx="1784127" cy="2463066"/>
          </a:xfrm>
          <a:prstGeom prst="rect">
            <a:avLst/>
          </a:prstGeom>
          <a:solidFill>
            <a:srgbClr val="353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5" name="Imagem 24" descr="Logotipo, Ícone&#10;&#10;Descrição gerada automaticamente">
            <a:extLst>
              <a:ext uri="{FF2B5EF4-FFF2-40B4-BE49-F238E27FC236}">
                <a16:creationId xmlns:a16="http://schemas.microsoft.com/office/drawing/2014/main" id="{9626A769-F0E3-64F9-91EF-DB2A3549C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90" y="1317600"/>
            <a:ext cx="1288595" cy="127890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AD2CC8E-721A-0619-6DFD-FA8A11E6F600}"/>
              </a:ext>
            </a:extLst>
          </p:cNvPr>
          <p:cNvSpPr txBox="1"/>
          <p:nvPr/>
        </p:nvSpPr>
        <p:spPr>
          <a:xfrm>
            <a:off x="142836" y="3850944"/>
            <a:ext cx="2924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Obtidos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C151A8-D2A9-B83E-0A71-436F6DF36EA6}"/>
              </a:ext>
            </a:extLst>
          </p:cNvPr>
          <p:cNvSpPr txBox="1"/>
          <p:nvPr/>
        </p:nvSpPr>
        <p:spPr>
          <a:xfrm>
            <a:off x="-135609" y="3389280"/>
            <a:ext cx="357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Resultados a serem</a:t>
            </a:r>
            <a:endParaRPr lang="pt-BR" b="1" dirty="0">
              <a:solidFill>
                <a:srgbClr val="35383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4AF006-E03B-0988-386B-EDD9A5D3FBF4}"/>
              </a:ext>
            </a:extLst>
          </p:cNvPr>
          <p:cNvSpPr txBox="1"/>
          <p:nvPr/>
        </p:nvSpPr>
        <p:spPr>
          <a:xfrm>
            <a:off x="4270046" y="3659975"/>
            <a:ext cx="1962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Praticidade</a:t>
            </a:r>
            <a:endParaRPr lang="pt-BR" sz="20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0E59B6-C265-BEB1-DF92-5214B72B1060}"/>
              </a:ext>
            </a:extLst>
          </p:cNvPr>
          <p:cNvSpPr txBox="1"/>
          <p:nvPr/>
        </p:nvSpPr>
        <p:spPr>
          <a:xfrm>
            <a:off x="7796604" y="2396451"/>
            <a:ext cx="2477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Confiabilidade</a:t>
            </a:r>
            <a:endParaRPr lang="pt-BR" sz="2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A6C14E1-605E-E715-A781-D33B07C76900}"/>
              </a:ext>
            </a:extLst>
          </p:cNvPr>
          <p:cNvSpPr txBox="1"/>
          <p:nvPr/>
        </p:nvSpPr>
        <p:spPr>
          <a:xfrm>
            <a:off x="6075811" y="2936050"/>
            <a:ext cx="1575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Segurança</a:t>
            </a:r>
            <a:endParaRPr lang="pt-BR" sz="20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084AA2-9E9B-B1C6-8807-20C769FDFD00}"/>
              </a:ext>
            </a:extLst>
          </p:cNvPr>
          <p:cNvSpPr txBox="1"/>
          <p:nvPr/>
        </p:nvSpPr>
        <p:spPr>
          <a:xfrm>
            <a:off x="10063527" y="1930123"/>
            <a:ext cx="1962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Rapidez</a:t>
            </a:r>
            <a:endParaRPr lang="pt-BR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2E8EAF-58FD-1B3E-BAD8-42C8BC31202B}"/>
              </a:ext>
            </a:extLst>
          </p:cNvPr>
          <p:cNvSpPr txBox="1"/>
          <p:nvPr/>
        </p:nvSpPr>
        <p:spPr>
          <a:xfrm>
            <a:off x="4160517" y="5141672"/>
            <a:ext cx="7448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pt-BR" sz="1400" b="1" dirty="0">
                <a:solidFill>
                  <a:srgbClr val="3DA88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1400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Trazer praticidade, segurança, confiabilidade e rapidez para seus clientes independentemente da idade; otimizando tempo e facilitando a vida.</a:t>
            </a:r>
            <a:endParaRPr lang="pt-BR" sz="1100" b="1" dirty="0">
              <a:solidFill>
                <a:srgbClr val="3DA88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CC412858-CB33-C245-5C88-9E09464AB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93" y="865106"/>
            <a:ext cx="1044473" cy="1036620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D3A1C83F-A218-9068-E932-CB5F9741B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75" y="2389344"/>
            <a:ext cx="1334226" cy="1324194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5CFD26C3-71DC-11AD-61EA-DF3055110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087" y="1749890"/>
            <a:ext cx="1288595" cy="1278907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D2BF391F-4320-9903-9A11-2001DB5BC38D}"/>
              </a:ext>
            </a:extLst>
          </p:cNvPr>
          <p:cNvSpPr/>
          <p:nvPr/>
        </p:nvSpPr>
        <p:spPr>
          <a:xfrm>
            <a:off x="4160517" y="4096679"/>
            <a:ext cx="1784127" cy="769471"/>
          </a:xfrm>
          <a:prstGeom prst="rect">
            <a:avLst/>
          </a:prstGeom>
          <a:solidFill>
            <a:srgbClr val="353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0006A90-260A-B38E-156E-641FB24B4E43}"/>
              </a:ext>
            </a:extLst>
          </p:cNvPr>
          <p:cNvSpPr/>
          <p:nvPr/>
        </p:nvSpPr>
        <p:spPr>
          <a:xfrm>
            <a:off x="6038496" y="3403529"/>
            <a:ext cx="1784127" cy="1448881"/>
          </a:xfrm>
          <a:prstGeom prst="rect">
            <a:avLst/>
          </a:prstGeom>
          <a:solidFill>
            <a:srgbClr val="353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5836583D-87B2-15BE-A930-45D7AE35CADD}"/>
              </a:ext>
            </a:extLst>
          </p:cNvPr>
          <p:cNvSpPr/>
          <p:nvPr/>
        </p:nvSpPr>
        <p:spPr>
          <a:xfrm>
            <a:off x="7915835" y="2862779"/>
            <a:ext cx="1784127" cy="1989631"/>
          </a:xfrm>
          <a:prstGeom prst="rect">
            <a:avLst/>
          </a:prstGeom>
          <a:solidFill>
            <a:srgbClr val="353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 descr="Forma&#10;&#10;Descrição gerada automaticamente com confiança baixa">
            <a:extLst>
              <a:ext uri="{FF2B5EF4-FFF2-40B4-BE49-F238E27FC236}">
                <a16:creationId xmlns:a16="http://schemas.microsoft.com/office/drawing/2014/main" id="{528379E6-12DE-3252-75B5-34C3F75D01F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79" y="2052720"/>
            <a:ext cx="1243547" cy="124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4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/>
      <p:bldP spid="7" grpId="0"/>
      <p:bldP spid="10" grpId="0"/>
      <p:bldP spid="12" grpId="0"/>
      <p:bldP spid="13" grpId="0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Aplicativo&#10;&#10;Descrição gerada automaticamente com confiança baixa">
            <a:extLst>
              <a:ext uri="{FF2B5EF4-FFF2-40B4-BE49-F238E27FC236}">
                <a16:creationId xmlns:a16="http://schemas.microsoft.com/office/drawing/2014/main" id="{641B05EE-FA2E-371C-B437-25E5256E3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1" y="1204930"/>
            <a:ext cx="8353806" cy="5400000"/>
          </a:xfrm>
          <a:prstGeom prst="rect">
            <a:avLst/>
          </a:prstGeom>
        </p:spPr>
      </p:pic>
      <p:pic>
        <p:nvPicPr>
          <p:cNvPr id="14" name="Imagem 13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9B24B4A7-1EAA-F3C7-2B55-82E0826D8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1" y="1204930"/>
            <a:ext cx="8353806" cy="5400000"/>
          </a:xfrm>
          <a:prstGeom prst="rect">
            <a:avLst/>
          </a:prstGeom>
        </p:spPr>
      </p:pic>
      <p:pic>
        <p:nvPicPr>
          <p:cNvPr id="16" name="Imagem 1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EBEB0C84-46E4-5BC9-3B34-32E38195A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2" y="1204930"/>
            <a:ext cx="8353805" cy="5400000"/>
          </a:xfrm>
          <a:prstGeom prst="rect">
            <a:avLst/>
          </a:prstGeom>
        </p:spPr>
      </p:pic>
      <p:pic>
        <p:nvPicPr>
          <p:cNvPr id="18" name="Imagem 17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2E3425DE-82FE-8C4C-5384-69E7BD28E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2" y="1204930"/>
            <a:ext cx="8353805" cy="5400000"/>
          </a:xfrm>
          <a:prstGeom prst="rect">
            <a:avLst/>
          </a:prstGeom>
        </p:spPr>
      </p:pic>
      <p:pic>
        <p:nvPicPr>
          <p:cNvPr id="20" name="Imagem 19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33B0643-7165-E69B-8F5D-783C2C0AA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2" y="1204930"/>
            <a:ext cx="8353805" cy="5400000"/>
          </a:xfrm>
          <a:prstGeom prst="rect">
            <a:avLst/>
          </a:prstGeom>
        </p:spPr>
      </p:pic>
      <p:pic>
        <p:nvPicPr>
          <p:cNvPr id="22" name="Imagem 2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A470CD5-F77E-7E8C-BC27-DC9E89C08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0" y="1204930"/>
            <a:ext cx="8353805" cy="5400000"/>
          </a:xfrm>
          <a:prstGeom prst="rect">
            <a:avLst/>
          </a:prstGeom>
        </p:spPr>
      </p:pic>
      <p:pic>
        <p:nvPicPr>
          <p:cNvPr id="24" name="Imagem 2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5EA5559-3F87-9563-A515-A35CCC3844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0" y="1204930"/>
            <a:ext cx="8353805" cy="5400000"/>
          </a:xfrm>
          <a:prstGeom prst="rect">
            <a:avLst/>
          </a:prstGeom>
        </p:spPr>
      </p:pic>
      <p:pic>
        <p:nvPicPr>
          <p:cNvPr id="26" name="Imagem 2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29D56564-ACCE-03FB-D1BB-CC3E44C48D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0" y="1204930"/>
            <a:ext cx="8353805" cy="5400000"/>
          </a:xfrm>
          <a:prstGeom prst="rect">
            <a:avLst/>
          </a:prstGeom>
        </p:spPr>
      </p:pic>
      <p:pic>
        <p:nvPicPr>
          <p:cNvPr id="28" name="Imagem 2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6ABFCD-ACEB-588C-7E13-E8DE12886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0" y="1204930"/>
            <a:ext cx="8353805" cy="5400000"/>
          </a:xfrm>
          <a:prstGeom prst="rect">
            <a:avLst/>
          </a:prstGeom>
        </p:spPr>
      </p:pic>
      <p:pic>
        <p:nvPicPr>
          <p:cNvPr id="30" name="Imagem 2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F8642D3-1F56-5169-0F46-BB7F762A7E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38" y="1204930"/>
            <a:ext cx="8353805" cy="5400000"/>
          </a:xfrm>
          <a:prstGeom prst="rect">
            <a:avLst/>
          </a:prstGeom>
        </p:spPr>
      </p:pic>
      <p:pic>
        <p:nvPicPr>
          <p:cNvPr id="32" name="Imagem 3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C55FCCD0-020C-0BD4-5510-990013E32C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38" y="1204930"/>
            <a:ext cx="8353805" cy="5400000"/>
          </a:xfrm>
          <a:prstGeom prst="rect">
            <a:avLst/>
          </a:prstGeom>
        </p:spPr>
      </p:pic>
      <p:pic>
        <p:nvPicPr>
          <p:cNvPr id="42" name="Imagem 4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3AA5F85-C765-E0B0-6194-EF3C5FAC62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37" y="1204930"/>
            <a:ext cx="8353805" cy="5400000"/>
          </a:xfrm>
          <a:prstGeom prst="rect">
            <a:avLst/>
          </a:prstGeom>
        </p:spPr>
      </p:pic>
      <p:pic>
        <p:nvPicPr>
          <p:cNvPr id="44" name="Imagem 43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31ADB64-559A-C7A9-4D39-69C0F98757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36" y="1204930"/>
            <a:ext cx="8353805" cy="5400000"/>
          </a:xfrm>
          <a:prstGeom prst="rect">
            <a:avLst/>
          </a:prstGeom>
        </p:spPr>
      </p:pic>
      <p:pic>
        <p:nvPicPr>
          <p:cNvPr id="46" name="Imagem 4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46DA158-B4ED-9286-2300-DE9BCBD5E8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35" y="1204928"/>
            <a:ext cx="8353805" cy="5400000"/>
          </a:xfrm>
          <a:prstGeom prst="rect">
            <a:avLst/>
          </a:prstGeom>
        </p:spPr>
      </p:pic>
      <p:pic>
        <p:nvPicPr>
          <p:cNvPr id="48" name="Imagem 47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1D2D474F-5B0B-B2CE-1B48-06011854F1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35" y="1204926"/>
            <a:ext cx="8353805" cy="5400000"/>
          </a:xfrm>
          <a:prstGeom prst="rect">
            <a:avLst/>
          </a:prstGeom>
        </p:spPr>
      </p:pic>
      <p:pic>
        <p:nvPicPr>
          <p:cNvPr id="50" name="Imagem 49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BB866EE-D998-EE3C-E94D-1B0C6A9DE5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35" y="1204926"/>
            <a:ext cx="8353805" cy="5400000"/>
          </a:xfrm>
          <a:prstGeom prst="rect">
            <a:avLst/>
          </a:prstGeom>
        </p:spPr>
      </p:pic>
      <p:pic>
        <p:nvPicPr>
          <p:cNvPr id="52" name="Imagem 5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2ED9A50-FD6B-AE6F-9C06-561298D7FE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35" y="1204926"/>
            <a:ext cx="8353805" cy="540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C8C48FE-8EE9-2DCA-A3F4-81AD60DB8EF0}"/>
              </a:ext>
            </a:extLst>
          </p:cNvPr>
          <p:cNvSpPr txBox="1"/>
          <p:nvPr/>
        </p:nvSpPr>
        <p:spPr>
          <a:xfrm>
            <a:off x="174165" y="1797110"/>
            <a:ext cx="1540717" cy="941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Inicial + Menu Carro + Manter Carro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4FE923D-1199-2930-8438-74288253BB46}"/>
              </a:ext>
            </a:extLst>
          </p:cNvPr>
          <p:cNvSpPr/>
          <p:nvPr/>
        </p:nvSpPr>
        <p:spPr>
          <a:xfrm>
            <a:off x="1" y="-4889"/>
            <a:ext cx="12191998" cy="981071"/>
          </a:xfrm>
          <a:prstGeom prst="rect">
            <a:avLst/>
          </a:prstGeom>
          <a:solidFill>
            <a:srgbClr val="3D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69A50A-C4F6-B0A6-2656-6EE3711B3FAA}"/>
              </a:ext>
            </a:extLst>
          </p:cNvPr>
          <p:cNvSpPr txBox="1"/>
          <p:nvPr/>
        </p:nvSpPr>
        <p:spPr>
          <a:xfrm>
            <a:off x="1" y="2242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3538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Prototipação</a:t>
            </a:r>
          </a:p>
        </p:txBody>
      </p:sp>
      <p:pic>
        <p:nvPicPr>
          <p:cNvPr id="4" name="Imagem 3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68A2069F-6D9F-54A7-EEF6-A8F0A947E2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2" y="1088571"/>
            <a:ext cx="975367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7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2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7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125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875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F6255991-A74C-BA52-8DBB-EE7C84BD5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2" y="1024343"/>
            <a:ext cx="8353805" cy="5400000"/>
          </a:xfrm>
          <a:prstGeom prst="rect">
            <a:avLst/>
          </a:prstGeom>
        </p:spPr>
      </p:pic>
      <p:pic>
        <p:nvPicPr>
          <p:cNvPr id="13" name="Imagem 1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16F238DA-A0E1-CFC1-9E8D-ECA5BC22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2" y="1024343"/>
            <a:ext cx="8353805" cy="5400000"/>
          </a:xfrm>
          <a:prstGeom prst="rect">
            <a:avLst/>
          </a:prstGeom>
        </p:spPr>
      </p:pic>
      <p:pic>
        <p:nvPicPr>
          <p:cNvPr id="15" name="Imagem 1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EA3BE2AB-D4D7-6BC1-20A9-8E38ADBB0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2" y="1024343"/>
            <a:ext cx="8353805" cy="5400000"/>
          </a:xfrm>
          <a:prstGeom prst="rect">
            <a:avLst/>
          </a:prstGeom>
        </p:spPr>
      </p:pic>
      <p:pic>
        <p:nvPicPr>
          <p:cNvPr id="17" name="Imagem 1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0EDB56C-3D49-B4F7-7995-B0247FEDF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2" y="1024343"/>
            <a:ext cx="8353805" cy="5400000"/>
          </a:xfrm>
          <a:prstGeom prst="rect">
            <a:avLst/>
          </a:prstGeom>
        </p:spPr>
      </p:pic>
      <p:pic>
        <p:nvPicPr>
          <p:cNvPr id="19" name="Imagem 18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82853E8-7F8D-8AE8-0383-845CC5D48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2" y="1024343"/>
            <a:ext cx="8353805" cy="5400000"/>
          </a:xfrm>
          <a:prstGeom prst="rect">
            <a:avLst/>
          </a:prstGeom>
        </p:spPr>
      </p:pic>
      <p:pic>
        <p:nvPicPr>
          <p:cNvPr id="21" name="Imagem 20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558D744D-8437-F73A-8A82-FBB651790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2" y="1024343"/>
            <a:ext cx="8353805" cy="5400000"/>
          </a:xfrm>
          <a:prstGeom prst="rect">
            <a:avLst/>
          </a:prstGeom>
        </p:spPr>
      </p:pic>
      <p:pic>
        <p:nvPicPr>
          <p:cNvPr id="23" name="Imagem 22" descr="Interface gráfica do usuário, Texto, Aplicativo, chat ou mensagem de texto, Site&#10;&#10;Descrição gerada automaticamente">
            <a:extLst>
              <a:ext uri="{FF2B5EF4-FFF2-40B4-BE49-F238E27FC236}">
                <a16:creationId xmlns:a16="http://schemas.microsoft.com/office/drawing/2014/main" id="{F5C565FB-8950-7367-2307-17EC65F950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2" y="1024343"/>
            <a:ext cx="8353805" cy="5400000"/>
          </a:xfrm>
          <a:prstGeom prst="rect">
            <a:avLst/>
          </a:prstGeom>
        </p:spPr>
      </p:pic>
      <p:pic>
        <p:nvPicPr>
          <p:cNvPr id="25" name="Imagem 2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EBE2C33B-4526-6A35-442F-BBC161243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2" y="1024343"/>
            <a:ext cx="8353805" cy="5400000"/>
          </a:xfrm>
          <a:prstGeom prst="rect">
            <a:avLst/>
          </a:prstGeom>
        </p:spPr>
      </p:pic>
      <p:pic>
        <p:nvPicPr>
          <p:cNvPr id="27" name="Imagem 2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54E7860-4679-7E21-DC76-EA3E0B17C9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2" y="1024343"/>
            <a:ext cx="8353805" cy="5400000"/>
          </a:xfrm>
          <a:prstGeom prst="rect">
            <a:avLst/>
          </a:prstGeom>
        </p:spPr>
      </p:pic>
      <p:pic>
        <p:nvPicPr>
          <p:cNvPr id="29" name="Imagem 28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48C6EC3-587C-318D-3ED0-F565AC0AFA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1" y="1024343"/>
            <a:ext cx="8353805" cy="5400000"/>
          </a:xfrm>
          <a:prstGeom prst="rect">
            <a:avLst/>
          </a:prstGeom>
        </p:spPr>
      </p:pic>
      <p:pic>
        <p:nvPicPr>
          <p:cNvPr id="31" name="Imagem 30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EA622A54-1FE0-10CA-6D47-E8C1F3A6EB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1" y="1024343"/>
            <a:ext cx="8353805" cy="5400000"/>
          </a:xfrm>
          <a:prstGeom prst="rect">
            <a:avLst/>
          </a:prstGeom>
        </p:spPr>
      </p:pic>
      <p:pic>
        <p:nvPicPr>
          <p:cNvPr id="33" name="Imagem 32" descr="Interface gráfica do usuári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2A6C0340-4C6C-D739-01F2-604BBEE307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1" y="1024343"/>
            <a:ext cx="8353805" cy="5400000"/>
          </a:xfrm>
          <a:prstGeom prst="rect">
            <a:avLst/>
          </a:prstGeom>
        </p:spPr>
      </p:pic>
      <p:pic>
        <p:nvPicPr>
          <p:cNvPr id="35" name="Imagem 3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20CE2616-20D1-ADF9-D415-8C73909D00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1" y="1024343"/>
            <a:ext cx="8353805" cy="5400000"/>
          </a:xfrm>
          <a:prstGeom prst="rect">
            <a:avLst/>
          </a:prstGeom>
        </p:spPr>
      </p:pic>
      <p:pic>
        <p:nvPicPr>
          <p:cNvPr id="37" name="Imagem 3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F59063E-AFDE-6E3F-9900-7EC87A6D57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1" y="1024343"/>
            <a:ext cx="8353805" cy="540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17E7BA-95A3-4FC2-41D1-7F853EA8FD1D}"/>
              </a:ext>
            </a:extLst>
          </p:cNvPr>
          <p:cNvSpPr txBox="1"/>
          <p:nvPr/>
        </p:nvSpPr>
        <p:spPr>
          <a:xfrm>
            <a:off x="283143" y="1588104"/>
            <a:ext cx="176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Menu Empresa +</a:t>
            </a:r>
          </a:p>
          <a:p>
            <a:r>
              <a:rPr lang="pt-BR" dirty="0"/>
              <a:t>Manter Empresa</a:t>
            </a:r>
          </a:p>
        </p:txBody>
      </p:sp>
      <p:pic>
        <p:nvPicPr>
          <p:cNvPr id="3" name="Imagem 2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2BDBA0F0-8180-B9F3-46ED-41E71136EC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" y="879565"/>
            <a:ext cx="975367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2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2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7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2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D98F988-1121-CF92-3D45-7115832D7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3"/>
          <a:stretch/>
        </p:blipFill>
        <p:spPr>
          <a:xfrm>
            <a:off x="384894" y="2795972"/>
            <a:ext cx="2704261" cy="146704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CC2A12F-1B81-6F43-6F92-FA163D6674F2}"/>
              </a:ext>
            </a:extLst>
          </p:cNvPr>
          <p:cNvSpPr txBox="1"/>
          <p:nvPr/>
        </p:nvSpPr>
        <p:spPr>
          <a:xfrm>
            <a:off x="264289" y="1173324"/>
            <a:ext cx="22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E-mail de boas vindas</a:t>
            </a:r>
          </a:p>
        </p:txBody>
      </p:sp>
      <p:pic>
        <p:nvPicPr>
          <p:cNvPr id="4" name="Imagem 3" descr="Foto editada de relógio&#10;&#10;Descrição gerada automaticamente com confiança baixa">
            <a:extLst>
              <a:ext uri="{FF2B5EF4-FFF2-40B4-BE49-F238E27FC236}">
                <a16:creationId xmlns:a16="http://schemas.microsoft.com/office/drawing/2014/main" id="{784ABD5B-D6B9-7C4B-DA38-08E4F5DA4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6" y="464785"/>
            <a:ext cx="975367" cy="10463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FFA957-ACB3-21B5-E832-78D3C7AC25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1" b="26142"/>
          <a:stretch/>
        </p:blipFill>
        <p:spPr>
          <a:xfrm>
            <a:off x="3645944" y="1542656"/>
            <a:ext cx="4912840" cy="45516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456D2E7-812C-0DB3-2FE6-7745DAE38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81"/>
          <a:stretch/>
        </p:blipFill>
        <p:spPr>
          <a:xfrm>
            <a:off x="9115573" y="2904755"/>
            <a:ext cx="2704261" cy="1372637"/>
          </a:xfrm>
          <a:prstGeom prst="rect">
            <a:avLst/>
          </a:prstGeom>
        </p:spPr>
      </p:pic>
      <p:pic>
        <p:nvPicPr>
          <p:cNvPr id="10" name="boasVindasJunto_Musica2">
            <a:hlinkClick r:id="" action="ppaction://media"/>
            <a:extLst>
              <a:ext uri="{FF2B5EF4-FFF2-40B4-BE49-F238E27FC236}">
                <a16:creationId xmlns:a16="http://schemas.microsoft.com/office/drawing/2014/main" id="{D762772A-6373-5811-4EFA-8346E23CD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97079" y="3321770"/>
            <a:ext cx="4210569" cy="236844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6CC03EC-2828-F36D-CE26-E221B59907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3"/>
          <a:stretch/>
        </p:blipFill>
        <p:spPr>
          <a:xfrm>
            <a:off x="4545329" y="464785"/>
            <a:ext cx="3101341" cy="619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7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040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540</Words>
  <Application>Microsoft Office PowerPoint</Application>
  <PresentationFormat>Widescreen</PresentationFormat>
  <Paragraphs>101</Paragraphs>
  <Slides>31</Slides>
  <Notes>0</Notes>
  <HiddenSlides>0</HiddenSlides>
  <MMClips>8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Open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Giuliana Gralha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SOUSA DA SILVA</dc:creator>
  <cp:lastModifiedBy>Larissa Sousa</cp:lastModifiedBy>
  <cp:revision>87</cp:revision>
  <dcterms:created xsi:type="dcterms:W3CDTF">2023-03-10T19:48:08Z</dcterms:created>
  <dcterms:modified xsi:type="dcterms:W3CDTF">2023-05-16T14:35:19Z</dcterms:modified>
</cp:coreProperties>
</file>